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7.xml" ContentType="application/vnd.openxmlformats-officedocument.theme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theme/theme8.xml" ContentType="application/vnd.openxmlformats-officedocument.theme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theme/theme9.xml" ContentType="application/vnd.openxmlformats-officedocument.theme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theme/theme10.xml" ContentType="application/vnd.openxmlformats-officedocument.theme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theme/theme11.xml" ContentType="application/vnd.openxmlformats-officedocument.theme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theme/theme12.xml" ContentType="application/vnd.openxmlformats-officedocument.theme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theme/theme13.xml" ContentType="application/vnd.openxmlformats-officedocument.theme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theme/theme14.xml" ContentType="application/vnd.openxmlformats-officedocument.theme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theme/theme15.xml" ContentType="application/vnd.openxmlformats-officedocument.theme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theme/theme16.xml" ContentType="application/vnd.openxmlformats-officedocument.theme+xml"/>
  <Override PartName="/ppt/theme/theme17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4296" r:id="rId2"/>
    <p:sldMasterId id="2147484308" r:id="rId3"/>
    <p:sldMasterId id="2147484332" r:id="rId4"/>
    <p:sldMasterId id="2147484344" r:id="rId5"/>
    <p:sldMasterId id="2147484356" r:id="rId6"/>
    <p:sldMasterId id="2147484368" r:id="rId7"/>
    <p:sldMasterId id="2147484380" r:id="rId8"/>
    <p:sldMasterId id="2147484392" r:id="rId9"/>
    <p:sldMasterId id="2147484404" r:id="rId10"/>
    <p:sldMasterId id="2147484452" r:id="rId11"/>
    <p:sldMasterId id="2147484464" r:id="rId12"/>
    <p:sldMasterId id="2147484524" r:id="rId13"/>
    <p:sldMasterId id="2147484548" r:id="rId14"/>
    <p:sldMasterId id="2147484560" r:id="rId15"/>
    <p:sldMasterId id="2147484572" r:id="rId16"/>
  </p:sldMasterIdLst>
  <p:notesMasterIdLst>
    <p:notesMasterId r:id="rId40"/>
  </p:notesMasterIdLst>
  <p:sldIdLst>
    <p:sldId id="256" r:id="rId17"/>
    <p:sldId id="537" r:id="rId18"/>
    <p:sldId id="504" r:id="rId19"/>
    <p:sldId id="505" r:id="rId20"/>
    <p:sldId id="517" r:id="rId21"/>
    <p:sldId id="507" r:id="rId22"/>
    <p:sldId id="518" r:id="rId23"/>
    <p:sldId id="508" r:id="rId24"/>
    <p:sldId id="519" r:id="rId25"/>
    <p:sldId id="538" r:id="rId26"/>
    <p:sldId id="509" r:id="rId27"/>
    <p:sldId id="520" r:id="rId28"/>
    <p:sldId id="521" r:id="rId29"/>
    <p:sldId id="511" r:id="rId30"/>
    <p:sldId id="510" r:id="rId31"/>
    <p:sldId id="539" r:id="rId32"/>
    <p:sldId id="522" r:id="rId33"/>
    <p:sldId id="512" r:id="rId34"/>
    <p:sldId id="540" r:id="rId35"/>
    <p:sldId id="523" r:id="rId36"/>
    <p:sldId id="513" r:id="rId37"/>
    <p:sldId id="541" r:id="rId38"/>
    <p:sldId id="524" r:id="rId3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114" y="11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2.xml"/><Relationship Id="rId26" Type="http://schemas.openxmlformats.org/officeDocument/2006/relationships/slide" Target="slides/slide10.xml"/><Relationship Id="rId39" Type="http://schemas.openxmlformats.org/officeDocument/2006/relationships/slide" Target="slides/slide23.xml"/><Relationship Id="rId21" Type="http://schemas.openxmlformats.org/officeDocument/2006/relationships/slide" Target="slides/slide5.xml"/><Relationship Id="rId34" Type="http://schemas.openxmlformats.org/officeDocument/2006/relationships/slide" Target="slides/slide18.xml"/><Relationship Id="rId42" Type="http://schemas.openxmlformats.org/officeDocument/2006/relationships/viewProps" Target="viewProp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Master" Target="slideMasters/slideMaster16.xml"/><Relationship Id="rId20" Type="http://schemas.openxmlformats.org/officeDocument/2006/relationships/slide" Target="slides/slide4.xml"/><Relationship Id="rId29" Type="http://schemas.openxmlformats.org/officeDocument/2006/relationships/slide" Target="slides/slide13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8.xml"/><Relationship Id="rId32" Type="http://schemas.openxmlformats.org/officeDocument/2006/relationships/slide" Target="slides/slide16.xml"/><Relationship Id="rId37" Type="http://schemas.openxmlformats.org/officeDocument/2006/relationships/slide" Target="slides/slide21.xml"/><Relationship Id="rId40" Type="http://schemas.openxmlformats.org/officeDocument/2006/relationships/notesMaster" Target="notesMasters/notesMaster1.xml"/><Relationship Id="rId5" Type="http://schemas.openxmlformats.org/officeDocument/2006/relationships/slideMaster" Target="slideMasters/slideMaster5.xml"/><Relationship Id="rId15" Type="http://schemas.openxmlformats.org/officeDocument/2006/relationships/slideMaster" Target="slideMasters/slideMaster15.xml"/><Relationship Id="rId23" Type="http://schemas.openxmlformats.org/officeDocument/2006/relationships/slide" Target="slides/slide7.xml"/><Relationship Id="rId28" Type="http://schemas.openxmlformats.org/officeDocument/2006/relationships/slide" Target="slides/slide12.xml"/><Relationship Id="rId36" Type="http://schemas.openxmlformats.org/officeDocument/2006/relationships/slide" Target="slides/slide20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3.xml"/><Relationship Id="rId31" Type="http://schemas.openxmlformats.org/officeDocument/2006/relationships/slide" Target="slides/slide15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Master" Target="slideMasters/slideMaster14.xml"/><Relationship Id="rId22" Type="http://schemas.openxmlformats.org/officeDocument/2006/relationships/slide" Target="slides/slide6.xml"/><Relationship Id="rId27" Type="http://schemas.openxmlformats.org/officeDocument/2006/relationships/slide" Target="slides/slide11.xml"/><Relationship Id="rId30" Type="http://schemas.openxmlformats.org/officeDocument/2006/relationships/slide" Target="slides/slide14.xml"/><Relationship Id="rId35" Type="http://schemas.openxmlformats.org/officeDocument/2006/relationships/slide" Target="slides/slide19.xml"/><Relationship Id="rId43" Type="http://schemas.openxmlformats.org/officeDocument/2006/relationships/theme" Target="theme/theme1.xml"/><Relationship Id="rId8" Type="http://schemas.openxmlformats.org/officeDocument/2006/relationships/slideMaster" Target="slideMasters/slideMaster8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1.xml"/><Relationship Id="rId25" Type="http://schemas.openxmlformats.org/officeDocument/2006/relationships/slide" Target="slides/slide9.xml"/><Relationship Id="rId33" Type="http://schemas.openxmlformats.org/officeDocument/2006/relationships/slide" Target="slides/slide17.xml"/><Relationship Id="rId38" Type="http://schemas.openxmlformats.org/officeDocument/2006/relationships/slide" Target="slides/slide2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AAA80D4-49C9-4466-A436-FC17FF19D0CF}" type="doc">
      <dgm:prSet loTypeId="urn:microsoft.com/office/officeart/2005/8/layout/list1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pPr latinLnBrk="1"/>
          <a:endParaRPr lang="ko-KR" altLang="en-US"/>
        </a:p>
      </dgm:t>
    </dgm:pt>
    <dgm:pt modelId="{E0AAC29E-A8E0-4748-A05A-F85BC74C0B70}">
      <dgm:prSet phldrT="[텍스트]" custT="1"/>
      <dgm:spPr/>
      <dgm:t>
        <a:bodyPr/>
        <a:lstStyle/>
        <a:p>
          <a:pPr latinLnBrk="1"/>
          <a:r>
            <a:rPr lang="en-US" altLang="ko-KR" sz="2400" b="1" dirty="0"/>
            <a:t>If</a:t>
          </a:r>
          <a:r>
            <a:rPr lang="ko-KR" altLang="en-US" sz="2400" b="1" dirty="0"/>
            <a:t>문</a:t>
          </a:r>
        </a:p>
      </dgm:t>
    </dgm:pt>
    <dgm:pt modelId="{3E9B1527-378D-4F68-A162-520408FA2BB8}" type="parTrans" cxnId="{B16BF206-94D9-4088-8FB8-1369F4CCFCF8}">
      <dgm:prSet/>
      <dgm:spPr/>
      <dgm:t>
        <a:bodyPr/>
        <a:lstStyle/>
        <a:p>
          <a:pPr latinLnBrk="1"/>
          <a:endParaRPr lang="ko-KR" altLang="en-US" sz="2400" b="1"/>
        </a:p>
      </dgm:t>
    </dgm:pt>
    <dgm:pt modelId="{93B26DDF-7F2A-4A41-8546-E72CDCE5EDAE}" type="sibTrans" cxnId="{B16BF206-94D9-4088-8FB8-1369F4CCFCF8}">
      <dgm:prSet/>
      <dgm:spPr/>
      <dgm:t>
        <a:bodyPr/>
        <a:lstStyle/>
        <a:p>
          <a:pPr latinLnBrk="1"/>
          <a:endParaRPr lang="ko-KR" altLang="en-US" sz="2400" b="1"/>
        </a:p>
      </dgm:t>
    </dgm:pt>
    <dgm:pt modelId="{17344418-C49F-4988-8714-A633484D18BA}">
      <dgm:prSet phldrT="[텍스트]" custT="1"/>
      <dgm:spPr/>
      <dgm:t>
        <a:bodyPr/>
        <a:lstStyle/>
        <a:p>
          <a:pPr latinLnBrk="1"/>
          <a:r>
            <a:rPr lang="en-US" altLang="ko-KR" sz="2400" b="1" dirty="0"/>
            <a:t>if else</a:t>
          </a:r>
          <a:r>
            <a:rPr lang="ko-KR" altLang="en-US" sz="2400" b="1" dirty="0"/>
            <a:t>문</a:t>
          </a:r>
        </a:p>
      </dgm:t>
    </dgm:pt>
    <dgm:pt modelId="{2BF2B412-CF7B-48C6-BF34-637F24E16B13}" type="parTrans" cxnId="{6085CB2F-39C1-4B2D-8815-14CA5880B374}">
      <dgm:prSet/>
      <dgm:spPr/>
      <dgm:t>
        <a:bodyPr/>
        <a:lstStyle/>
        <a:p>
          <a:pPr latinLnBrk="1"/>
          <a:endParaRPr lang="ko-KR" altLang="en-US" sz="2400" b="1"/>
        </a:p>
      </dgm:t>
    </dgm:pt>
    <dgm:pt modelId="{50DA9AF6-D804-4F13-BB21-4D1B9CF0FFA0}" type="sibTrans" cxnId="{6085CB2F-39C1-4B2D-8815-14CA5880B374}">
      <dgm:prSet/>
      <dgm:spPr/>
      <dgm:t>
        <a:bodyPr/>
        <a:lstStyle/>
        <a:p>
          <a:pPr latinLnBrk="1"/>
          <a:endParaRPr lang="ko-KR" altLang="en-US" sz="2400" b="1"/>
        </a:p>
      </dgm:t>
    </dgm:pt>
    <dgm:pt modelId="{C6DCAB6F-3622-44BE-B749-A22A63872162}">
      <dgm:prSet phldrT="[텍스트]" custT="1"/>
      <dgm:spPr/>
      <dgm:t>
        <a:bodyPr/>
        <a:lstStyle/>
        <a:p>
          <a:pPr latinLnBrk="1"/>
          <a:r>
            <a:rPr lang="en-US" altLang="ko-KR" sz="2400" b="1" dirty="0"/>
            <a:t>if else if</a:t>
          </a:r>
          <a:r>
            <a:rPr lang="ko-KR" altLang="en-US" sz="2400" b="1" dirty="0"/>
            <a:t>문</a:t>
          </a:r>
        </a:p>
      </dgm:t>
    </dgm:pt>
    <dgm:pt modelId="{3B4F09EB-0EA5-47E8-897D-B0DA2138CA7A}" type="parTrans" cxnId="{06EE44E1-315D-4500-A7B4-845D641676F7}">
      <dgm:prSet/>
      <dgm:spPr/>
      <dgm:t>
        <a:bodyPr/>
        <a:lstStyle/>
        <a:p>
          <a:pPr latinLnBrk="1"/>
          <a:endParaRPr lang="ko-KR" altLang="en-US" sz="2400" b="1"/>
        </a:p>
      </dgm:t>
    </dgm:pt>
    <dgm:pt modelId="{EE790EF2-E9A0-49EE-92C2-F107C80754FD}" type="sibTrans" cxnId="{06EE44E1-315D-4500-A7B4-845D641676F7}">
      <dgm:prSet/>
      <dgm:spPr/>
      <dgm:t>
        <a:bodyPr/>
        <a:lstStyle/>
        <a:p>
          <a:pPr latinLnBrk="1"/>
          <a:endParaRPr lang="ko-KR" altLang="en-US" sz="2400" b="1"/>
        </a:p>
      </dgm:t>
    </dgm:pt>
    <dgm:pt modelId="{DF0848AF-E8EF-4D92-8764-3479C8CAA52A}" type="pres">
      <dgm:prSet presAssocID="{2AAA80D4-49C9-4466-A436-FC17FF19D0CF}" presName="linear" presStyleCnt="0">
        <dgm:presLayoutVars>
          <dgm:dir/>
          <dgm:animLvl val="lvl"/>
          <dgm:resizeHandles val="exact"/>
        </dgm:presLayoutVars>
      </dgm:prSet>
      <dgm:spPr/>
    </dgm:pt>
    <dgm:pt modelId="{24211B4B-E1F2-4908-AF90-BE52EDF6D0D8}" type="pres">
      <dgm:prSet presAssocID="{E0AAC29E-A8E0-4748-A05A-F85BC74C0B70}" presName="parentLin" presStyleCnt="0"/>
      <dgm:spPr/>
    </dgm:pt>
    <dgm:pt modelId="{69812CF5-6F58-4AF5-B00A-EA7F0D2F5A8C}" type="pres">
      <dgm:prSet presAssocID="{E0AAC29E-A8E0-4748-A05A-F85BC74C0B70}" presName="parentLeftMargin" presStyleLbl="node1" presStyleIdx="0" presStyleCnt="3"/>
      <dgm:spPr/>
    </dgm:pt>
    <dgm:pt modelId="{AD0BFF9B-0B16-4742-BEBF-6DB849B4EB95}" type="pres">
      <dgm:prSet presAssocID="{E0AAC29E-A8E0-4748-A05A-F85BC74C0B70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2A889C0F-F071-4C93-812D-472DD29DD644}" type="pres">
      <dgm:prSet presAssocID="{E0AAC29E-A8E0-4748-A05A-F85BC74C0B70}" presName="negativeSpace" presStyleCnt="0"/>
      <dgm:spPr/>
    </dgm:pt>
    <dgm:pt modelId="{696E74F0-E146-4994-AD4E-E60D47461C2F}" type="pres">
      <dgm:prSet presAssocID="{E0AAC29E-A8E0-4748-A05A-F85BC74C0B70}" presName="childText" presStyleLbl="conFgAcc1" presStyleIdx="0" presStyleCnt="3">
        <dgm:presLayoutVars>
          <dgm:bulletEnabled val="1"/>
        </dgm:presLayoutVars>
      </dgm:prSet>
      <dgm:spPr/>
    </dgm:pt>
    <dgm:pt modelId="{B41FEEDC-1DDC-4E54-91FF-521AB25CAB6D}" type="pres">
      <dgm:prSet presAssocID="{93B26DDF-7F2A-4A41-8546-E72CDCE5EDAE}" presName="spaceBetweenRectangles" presStyleCnt="0"/>
      <dgm:spPr/>
    </dgm:pt>
    <dgm:pt modelId="{BE5B7D68-7152-461D-900D-5B6032D8584C}" type="pres">
      <dgm:prSet presAssocID="{17344418-C49F-4988-8714-A633484D18BA}" presName="parentLin" presStyleCnt="0"/>
      <dgm:spPr/>
    </dgm:pt>
    <dgm:pt modelId="{747914D2-3A21-4B07-B01A-F423ED41CB44}" type="pres">
      <dgm:prSet presAssocID="{17344418-C49F-4988-8714-A633484D18BA}" presName="parentLeftMargin" presStyleLbl="node1" presStyleIdx="0" presStyleCnt="3"/>
      <dgm:spPr/>
    </dgm:pt>
    <dgm:pt modelId="{05F9C279-1654-45EB-886E-DED5C30AB9C9}" type="pres">
      <dgm:prSet presAssocID="{17344418-C49F-4988-8714-A633484D18BA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BF273CA1-2969-4116-AABF-E76675A4CDD9}" type="pres">
      <dgm:prSet presAssocID="{17344418-C49F-4988-8714-A633484D18BA}" presName="negativeSpace" presStyleCnt="0"/>
      <dgm:spPr/>
    </dgm:pt>
    <dgm:pt modelId="{69E9290A-745B-40B7-BA3C-6B921F8BACA1}" type="pres">
      <dgm:prSet presAssocID="{17344418-C49F-4988-8714-A633484D18BA}" presName="childText" presStyleLbl="conFgAcc1" presStyleIdx="1" presStyleCnt="3">
        <dgm:presLayoutVars>
          <dgm:bulletEnabled val="1"/>
        </dgm:presLayoutVars>
      </dgm:prSet>
      <dgm:spPr/>
    </dgm:pt>
    <dgm:pt modelId="{BF0BDB2B-10F0-44FA-AB20-0018823F9D9E}" type="pres">
      <dgm:prSet presAssocID="{50DA9AF6-D804-4F13-BB21-4D1B9CF0FFA0}" presName="spaceBetweenRectangles" presStyleCnt="0"/>
      <dgm:spPr/>
    </dgm:pt>
    <dgm:pt modelId="{C6A154E0-70D4-4827-91F6-82ABC00EF170}" type="pres">
      <dgm:prSet presAssocID="{C6DCAB6F-3622-44BE-B749-A22A63872162}" presName="parentLin" presStyleCnt="0"/>
      <dgm:spPr/>
    </dgm:pt>
    <dgm:pt modelId="{592EF898-CE07-4796-89B6-CC2A91EF74E2}" type="pres">
      <dgm:prSet presAssocID="{C6DCAB6F-3622-44BE-B749-A22A63872162}" presName="parentLeftMargin" presStyleLbl="node1" presStyleIdx="1" presStyleCnt="3"/>
      <dgm:spPr/>
    </dgm:pt>
    <dgm:pt modelId="{67CACAF4-D6B4-4B82-B611-54F149EB13F7}" type="pres">
      <dgm:prSet presAssocID="{C6DCAB6F-3622-44BE-B749-A22A63872162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3D0D9608-AA44-4287-BEF5-D6DC59EE2A81}" type="pres">
      <dgm:prSet presAssocID="{C6DCAB6F-3622-44BE-B749-A22A63872162}" presName="negativeSpace" presStyleCnt="0"/>
      <dgm:spPr/>
    </dgm:pt>
    <dgm:pt modelId="{18900885-CCDA-45A6-B031-A0EFDF1D28E8}" type="pres">
      <dgm:prSet presAssocID="{C6DCAB6F-3622-44BE-B749-A22A63872162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B16BF206-94D9-4088-8FB8-1369F4CCFCF8}" srcId="{2AAA80D4-49C9-4466-A436-FC17FF19D0CF}" destId="{E0AAC29E-A8E0-4748-A05A-F85BC74C0B70}" srcOrd="0" destOrd="0" parTransId="{3E9B1527-378D-4F68-A162-520408FA2BB8}" sibTransId="{93B26DDF-7F2A-4A41-8546-E72CDCE5EDAE}"/>
    <dgm:cxn modelId="{0EF7F119-450C-4928-8CCE-0B2F8465FB6D}" type="presOf" srcId="{E0AAC29E-A8E0-4748-A05A-F85BC74C0B70}" destId="{69812CF5-6F58-4AF5-B00A-EA7F0D2F5A8C}" srcOrd="0" destOrd="0" presId="urn:microsoft.com/office/officeart/2005/8/layout/list1"/>
    <dgm:cxn modelId="{B99A6525-6088-4666-8065-89950D3D3963}" type="presOf" srcId="{2AAA80D4-49C9-4466-A436-FC17FF19D0CF}" destId="{DF0848AF-E8EF-4D92-8764-3479C8CAA52A}" srcOrd="0" destOrd="0" presId="urn:microsoft.com/office/officeart/2005/8/layout/list1"/>
    <dgm:cxn modelId="{6085CB2F-39C1-4B2D-8815-14CA5880B374}" srcId="{2AAA80D4-49C9-4466-A436-FC17FF19D0CF}" destId="{17344418-C49F-4988-8714-A633484D18BA}" srcOrd="1" destOrd="0" parTransId="{2BF2B412-CF7B-48C6-BF34-637F24E16B13}" sibTransId="{50DA9AF6-D804-4F13-BB21-4D1B9CF0FFA0}"/>
    <dgm:cxn modelId="{C446F55D-B5E9-4406-BA20-EA9CEA171BFD}" type="presOf" srcId="{17344418-C49F-4988-8714-A633484D18BA}" destId="{747914D2-3A21-4B07-B01A-F423ED41CB44}" srcOrd="0" destOrd="0" presId="urn:microsoft.com/office/officeart/2005/8/layout/list1"/>
    <dgm:cxn modelId="{1EA4BE93-6FAE-441E-9839-D93E42855900}" type="presOf" srcId="{C6DCAB6F-3622-44BE-B749-A22A63872162}" destId="{592EF898-CE07-4796-89B6-CC2A91EF74E2}" srcOrd="0" destOrd="0" presId="urn:microsoft.com/office/officeart/2005/8/layout/list1"/>
    <dgm:cxn modelId="{C98814AB-1F62-4305-B2A8-81777A3D19B0}" type="presOf" srcId="{C6DCAB6F-3622-44BE-B749-A22A63872162}" destId="{67CACAF4-D6B4-4B82-B611-54F149EB13F7}" srcOrd="1" destOrd="0" presId="urn:microsoft.com/office/officeart/2005/8/layout/list1"/>
    <dgm:cxn modelId="{8911A2AC-17A0-4597-9DC5-0AE22DD6BEBB}" type="presOf" srcId="{17344418-C49F-4988-8714-A633484D18BA}" destId="{05F9C279-1654-45EB-886E-DED5C30AB9C9}" srcOrd="1" destOrd="0" presId="urn:microsoft.com/office/officeart/2005/8/layout/list1"/>
    <dgm:cxn modelId="{8CB1A1AF-CBFD-4975-8DEB-BA3C57E78447}" type="presOf" srcId="{E0AAC29E-A8E0-4748-A05A-F85BC74C0B70}" destId="{AD0BFF9B-0B16-4742-BEBF-6DB849B4EB95}" srcOrd="1" destOrd="0" presId="urn:microsoft.com/office/officeart/2005/8/layout/list1"/>
    <dgm:cxn modelId="{06EE44E1-315D-4500-A7B4-845D641676F7}" srcId="{2AAA80D4-49C9-4466-A436-FC17FF19D0CF}" destId="{C6DCAB6F-3622-44BE-B749-A22A63872162}" srcOrd="2" destOrd="0" parTransId="{3B4F09EB-0EA5-47E8-897D-B0DA2138CA7A}" sibTransId="{EE790EF2-E9A0-49EE-92C2-F107C80754FD}"/>
    <dgm:cxn modelId="{3D12D367-7B68-4D27-A898-7D77CCD20A9D}" type="presParOf" srcId="{DF0848AF-E8EF-4D92-8764-3479C8CAA52A}" destId="{24211B4B-E1F2-4908-AF90-BE52EDF6D0D8}" srcOrd="0" destOrd="0" presId="urn:microsoft.com/office/officeart/2005/8/layout/list1"/>
    <dgm:cxn modelId="{CF3EBBAF-E88A-4FA1-A013-799CCD8ACE1D}" type="presParOf" srcId="{24211B4B-E1F2-4908-AF90-BE52EDF6D0D8}" destId="{69812CF5-6F58-4AF5-B00A-EA7F0D2F5A8C}" srcOrd="0" destOrd="0" presId="urn:microsoft.com/office/officeart/2005/8/layout/list1"/>
    <dgm:cxn modelId="{2EF2FE30-FE24-46FC-952D-4592AC909FB2}" type="presParOf" srcId="{24211B4B-E1F2-4908-AF90-BE52EDF6D0D8}" destId="{AD0BFF9B-0B16-4742-BEBF-6DB849B4EB95}" srcOrd="1" destOrd="0" presId="urn:microsoft.com/office/officeart/2005/8/layout/list1"/>
    <dgm:cxn modelId="{998FA7A7-83D7-4A56-8169-3CC7219727FC}" type="presParOf" srcId="{DF0848AF-E8EF-4D92-8764-3479C8CAA52A}" destId="{2A889C0F-F071-4C93-812D-472DD29DD644}" srcOrd="1" destOrd="0" presId="urn:microsoft.com/office/officeart/2005/8/layout/list1"/>
    <dgm:cxn modelId="{4ED3A31C-66A8-47C1-9022-FB9B1D4F40A9}" type="presParOf" srcId="{DF0848AF-E8EF-4D92-8764-3479C8CAA52A}" destId="{696E74F0-E146-4994-AD4E-E60D47461C2F}" srcOrd="2" destOrd="0" presId="urn:microsoft.com/office/officeart/2005/8/layout/list1"/>
    <dgm:cxn modelId="{308E110E-0A54-4054-B358-994EAAEB4945}" type="presParOf" srcId="{DF0848AF-E8EF-4D92-8764-3479C8CAA52A}" destId="{B41FEEDC-1DDC-4E54-91FF-521AB25CAB6D}" srcOrd="3" destOrd="0" presId="urn:microsoft.com/office/officeart/2005/8/layout/list1"/>
    <dgm:cxn modelId="{E9C840BA-DA5B-4D12-82FD-458450810EA1}" type="presParOf" srcId="{DF0848AF-E8EF-4D92-8764-3479C8CAA52A}" destId="{BE5B7D68-7152-461D-900D-5B6032D8584C}" srcOrd="4" destOrd="0" presId="urn:microsoft.com/office/officeart/2005/8/layout/list1"/>
    <dgm:cxn modelId="{06A3BEFC-7B0D-4741-A7FF-D72FCED88353}" type="presParOf" srcId="{BE5B7D68-7152-461D-900D-5B6032D8584C}" destId="{747914D2-3A21-4B07-B01A-F423ED41CB44}" srcOrd="0" destOrd="0" presId="urn:microsoft.com/office/officeart/2005/8/layout/list1"/>
    <dgm:cxn modelId="{94612711-D7DB-4A87-82CF-566907AD208D}" type="presParOf" srcId="{BE5B7D68-7152-461D-900D-5B6032D8584C}" destId="{05F9C279-1654-45EB-886E-DED5C30AB9C9}" srcOrd="1" destOrd="0" presId="urn:microsoft.com/office/officeart/2005/8/layout/list1"/>
    <dgm:cxn modelId="{C6B2DF21-75B2-43BD-A52F-D622E163A6EF}" type="presParOf" srcId="{DF0848AF-E8EF-4D92-8764-3479C8CAA52A}" destId="{BF273CA1-2969-4116-AABF-E76675A4CDD9}" srcOrd="5" destOrd="0" presId="urn:microsoft.com/office/officeart/2005/8/layout/list1"/>
    <dgm:cxn modelId="{68C54083-EDC6-47D0-9B9E-88D82BACCBE9}" type="presParOf" srcId="{DF0848AF-E8EF-4D92-8764-3479C8CAA52A}" destId="{69E9290A-745B-40B7-BA3C-6B921F8BACA1}" srcOrd="6" destOrd="0" presId="urn:microsoft.com/office/officeart/2005/8/layout/list1"/>
    <dgm:cxn modelId="{8D922E8F-DA83-4639-95B9-69F65619C16C}" type="presParOf" srcId="{DF0848AF-E8EF-4D92-8764-3479C8CAA52A}" destId="{BF0BDB2B-10F0-44FA-AB20-0018823F9D9E}" srcOrd="7" destOrd="0" presId="urn:microsoft.com/office/officeart/2005/8/layout/list1"/>
    <dgm:cxn modelId="{D60A4B2D-CBF7-4047-A586-873C592442F9}" type="presParOf" srcId="{DF0848AF-E8EF-4D92-8764-3479C8CAA52A}" destId="{C6A154E0-70D4-4827-91F6-82ABC00EF170}" srcOrd="8" destOrd="0" presId="urn:microsoft.com/office/officeart/2005/8/layout/list1"/>
    <dgm:cxn modelId="{AFB4C8A8-F8E6-4A81-939D-D33BC16C77D7}" type="presParOf" srcId="{C6A154E0-70D4-4827-91F6-82ABC00EF170}" destId="{592EF898-CE07-4796-89B6-CC2A91EF74E2}" srcOrd="0" destOrd="0" presId="urn:microsoft.com/office/officeart/2005/8/layout/list1"/>
    <dgm:cxn modelId="{26EBB43D-59FB-4666-AD89-AB18383A123D}" type="presParOf" srcId="{C6A154E0-70D4-4827-91F6-82ABC00EF170}" destId="{67CACAF4-D6B4-4B82-B611-54F149EB13F7}" srcOrd="1" destOrd="0" presId="urn:microsoft.com/office/officeart/2005/8/layout/list1"/>
    <dgm:cxn modelId="{A42B9643-1F4A-4D65-A6EB-FAF896493EA8}" type="presParOf" srcId="{DF0848AF-E8EF-4D92-8764-3479C8CAA52A}" destId="{3D0D9608-AA44-4287-BEF5-D6DC59EE2A81}" srcOrd="9" destOrd="0" presId="urn:microsoft.com/office/officeart/2005/8/layout/list1"/>
    <dgm:cxn modelId="{B07EEC2A-3FC6-4389-A058-7FF4F183B494}" type="presParOf" srcId="{DF0848AF-E8EF-4D92-8764-3479C8CAA52A}" destId="{18900885-CCDA-45A6-B031-A0EFDF1D28E8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6E74F0-E146-4994-AD4E-E60D47461C2F}">
      <dsp:nvSpPr>
        <dsp:cNvPr id="0" name=""/>
        <dsp:cNvSpPr/>
      </dsp:nvSpPr>
      <dsp:spPr>
        <a:xfrm>
          <a:off x="0" y="464019"/>
          <a:ext cx="6096000" cy="781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D0BFF9B-0B16-4742-BEBF-6DB849B4EB95}">
      <dsp:nvSpPr>
        <dsp:cNvPr id="0" name=""/>
        <dsp:cNvSpPr/>
      </dsp:nvSpPr>
      <dsp:spPr>
        <a:xfrm>
          <a:off x="304800" y="6459"/>
          <a:ext cx="4267200" cy="91512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1290" tIns="0" rIns="161290" bIns="0" numCol="1" spcCol="1270" anchor="ctr" anchorCtr="0">
          <a:noAutofit/>
        </a:bodyPr>
        <a:lstStyle/>
        <a:p>
          <a:pPr marL="0" lvl="0" indent="0" algn="l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400" b="1" kern="1200" dirty="0"/>
            <a:t>If</a:t>
          </a:r>
          <a:r>
            <a:rPr lang="ko-KR" altLang="en-US" sz="2400" b="1" kern="1200" dirty="0"/>
            <a:t>문</a:t>
          </a:r>
        </a:p>
      </dsp:txBody>
      <dsp:txXfrm>
        <a:off x="349472" y="51131"/>
        <a:ext cx="4177856" cy="825776"/>
      </dsp:txXfrm>
    </dsp:sp>
    <dsp:sp modelId="{69E9290A-745B-40B7-BA3C-6B921F8BACA1}">
      <dsp:nvSpPr>
        <dsp:cNvPr id="0" name=""/>
        <dsp:cNvSpPr/>
      </dsp:nvSpPr>
      <dsp:spPr>
        <a:xfrm>
          <a:off x="0" y="1870179"/>
          <a:ext cx="6096000" cy="781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5F9C279-1654-45EB-886E-DED5C30AB9C9}">
      <dsp:nvSpPr>
        <dsp:cNvPr id="0" name=""/>
        <dsp:cNvSpPr/>
      </dsp:nvSpPr>
      <dsp:spPr>
        <a:xfrm>
          <a:off x="304800" y="1412619"/>
          <a:ext cx="4267200" cy="91512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1290" tIns="0" rIns="161290" bIns="0" numCol="1" spcCol="1270" anchor="ctr" anchorCtr="0">
          <a:noAutofit/>
        </a:bodyPr>
        <a:lstStyle/>
        <a:p>
          <a:pPr marL="0" lvl="0" indent="0" algn="l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400" b="1" kern="1200" dirty="0"/>
            <a:t>if else</a:t>
          </a:r>
          <a:r>
            <a:rPr lang="ko-KR" altLang="en-US" sz="2400" b="1" kern="1200" dirty="0"/>
            <a:t>문</a:t>
          </a:r>
        </a:p>
      </dsp:txBody>
      <dsp:txXfrm>
        <a:off x="349472" y="1457291"/>
        <a:ext cx="4177856" cy="825776"/>
      </dsp:txXfrm>
    </dsp:sp>
    <dsp:sp modelId="{18900885-CCDA-45A6-B031-A0EFDF1D28E8}">
      <dsp:nvSpPr>
        <dsp:cNvPr id="0" name=""/>
        <dsp:cNvSpPr/>
      </dsp:nvSpPr>
      <dsp:spPr>
        <a:xfrm>
          <a:off x="0" y="3276340"/>
          <a:ext cx="6096000" cy="781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7CACAF4-D6B4-4B82-B611-54F149EB13F7}">
      <dsp:nvSpPr>
        <dsp:cNvPr id="0" name=""/>
        <dsp:cNvSpPr/>
      </dsp:nvSpPr>
      <dsp:spPr>
        <a:xfrm>
          <a:off x="304800" y="2818780"/>
          <a:ext cx="4267200" cy="91512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1290" tIns="0" rIns="161290" bIns="0" numCol="1" spcCol="1270" anchor="ctr" anchorCtr="0">
          <a:noAutofit/>
        </a:bodyPr>
        <a:lstStyle/>
        <a:p>
          <a:pPr marL="0" lvl="0" indent="0" algn="l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400" b="1" kern="1200" dirty="0"/>
            <a:t>if else if</a:t>
          </a:r>
          <a:r>
            <a:rPr lang="ko-KR" altLang="en-US" sz="2400" b="1" kern="1200" dirty="0"/>
            <a:t>문</a:t>
          </a:r>
        </a:p>
      </dsp:txBody>
      <dsp:txXfrm>
        <a:off x="349472" y="2863452"/>
        <a:ext cx="4177856" cy="82577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7A21EF-D0B2-4933-B698-1D969FD40810}" type="datetimeFigureOut">
              <a:rPr lang="ko-KR" altLang="en-US" smtClean="0"/>
              <a:t>2022-12-02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EFB6D2-001D-4C8D-A8BA-1068B9A083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92921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BBD781-1A15-4A6E-85F9-301687B6B594}" type="slidenum">
              <a:rPr lang="ko-KR" altLang="en-US" smtClean="0">
                <a:solidFill>
                  <a:prstClr val="black"/>
                </a:solidFill>
              </a:rPr>
              <a:pPr/>
              <a:t>6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94045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2C34D-E551-4338-AEF0-193E37DA3D9A}" type="datetimeFigureOut">
              <a:rPr lang="ko-KR" altLang="en-US" smtClean="0"/>
              <a:t>2022-12-02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9F1F0-ECA7-43E6-B3D8-050FCE661B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02783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2C34D-E551-4338-AEF0-193E37DA3D9A}" type="datetimeFigureOut">
              <a:rPr lang="ko-KR" altLang="en-US" smtClean="0"/>
              <a:t>2022-12-02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9F1F0-ECA7-43E6-B3D8-050FCE661B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5891585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3866920"/>
            <a:ext cx="12192000" cy="2991080"/>
          </a:xfrm>
          <a:prstGeom prst="rect">
            <a:avLst/>
          </a:prstGeom>
          <a:gradFill>
            <a:gsLst>
              <a:gs pos="0">
                <a:schemeClr val="bg1">
                  <a:alpha val="91000"/>
                </a:schemeClr>
              </a:gs>
              <a:gs pos="37000">
                <a:schemeClr val="bg1">
                  <a:alpha val="76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0" y="0"/>
            <a:ext cx="12192000" cy="386692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89000"/>
                </a:schemeClr>
              </a:gs>
              <a:gs pos="48000">
                <a:schemeClr val="bg1">
                  <a:alpha val="62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0" y="2652311"/>
            <a:ext cx="12192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0" y="1600200"/>
            <a:ext cx="12192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65060" y="5052546"/>
            <a:ext cx="7516013" cy="882119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32915-8A69-4D44-A2D8-E5BBCE61EFC9}" type="datetimeFigureOut">
              <a:rPr lang="ko-KR" alt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2022-12-02</a:t>
            </a:fld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698DF-F941-4F79-B7CD-ACA183F9E0AB}" type="slidenum">
              <a:rPr lang="ko-KR" alt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0109" y="3132290"/>
            <a:ext cx="9567135" cy="1793167"/>
          </a:xfrm>
          <a:effectLst/>
        </p:spPr>
        <p:txBody>
          <a:bodyPr>
            <a:noAutofit/>
          </a:bodyPr>
          <a:lstStyle>
            <a:lvl1pPr marL="640080" indent="-457200" algn="l">
              <a:defRPr sz="5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1843005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32915-8A69-4D44-A2D8-E5BBCE61EFC9}" type="datetimeFigureOut">
              <a:rPr lang="ko-KR" alt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2022-12-02</a:t>
            </a:fld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698DF-F941-4F79-B7CD-ACA183F9E0AB}" type="slidenum">
              <a:rPr lang="ko-KR" alt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>
          <a:xfrm>
            <a:off x="1524000" y="731520"/>
            <a:ext cx="8534400" cy="347472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6428698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866920"/>
            <a:ext cx="12192000" cy="2991080"/>
          </a:xfrm>
          <a:prstGeom prst="rect">
            <a:avLst/>
          </a:prstGeom>
          <a:gradFill>
            <a:gsLst>
              <a:gs pos="0">
                <a:schemeClr val="bg1">
                  <a:alpha val="92000"/>
                </a:schemeClr>
              </a:gs>
              <a:gs pos="37000">
                <a:schemeClr val="bg1">
                  <a:alpha val="77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386692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90000"/>
                </a:schemeClr>
              </a:gs>
              <a:gs pos="48000">
                <a:schemeClr val="bg1">
                  <a:alpha val="63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2652311"/>
            <a:ext cx="12192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0" y="1600200"/>
            <a:ext cx="12192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10927" y="2172648"/>
            <a:ext cx="7955555" cy="2423346"/>
          </a:xfrm>
          <a:effectLst/>
        </p:spPr>
        <p:txBody>
          <a:bodyPr anchor="b"/>
          <a:lstStyle>
            <a:lvl1pPr algn="r">
              <a:defRPr sz="4600" b="1" cap="none" baseline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6584" y="4607511"/>
            <a:ext cx="7960659" cy="835460"/>
          </a:xfrm>
        </p:spPr>
        <p:txBody>
          <a:bodyPr anchor="t"/>
          <a:lstStyle>
            <a:lvl1pPr marL="0" indent="0" algn="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32915-8A69-4D44-A2D8-E5BBCE61EFC9}" type="datetimeFigureOut">
              <a:rPr lang="ko-KR" alt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2022-12-02</a:t>
            </a:fld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698DF-F941-4F79-B7CD-ACA183F9E0AB}" type="slidenum">
              <a:rPr lang="ko-KR" alt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3449790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32915-8A69-4D44-A2D8-E5BBCE61EFC9}" type="datetimeFigureOut">
              <a:rPr lang="ko-KR" alt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2022-12-02</a:t>
            </a:fld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698DF-F941-4F79-B7CD-ACA183F9E0AB}" type="slidenum">
              <a:rPr lang="ko-KR" alt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1523999" y="731519"/>
            <a:ext cx="4462272" cy="347472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6193536" y="731520"/>
            <a:ext cx="4462272" cy="347472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505985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0" y="731520"/>
            <a:ext cx="4462272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lang="en-US" sz="2400" b="1" i="0" kern="1200" dirty="0" smtClean="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41929" y="1400327"/>
            <a:ext cx="4462272" cy="2743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6403" y="731520"/>
            <a:ext cx="4462272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lang="en-US" sz="2400" b="1" i="0" kern="1200" dirty="0" smtClean="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ctr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None/>
            </a:pPr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7" y="1399032"/>
            <a:ext cx="4462272" cy="2743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32915-8A69-4D44-A2D8-E5BBCE61EFC9}" type="datetimeFigureOut">
              <a:rPr lang="ko-KR" alt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2022-12-02</a:t>
            </a:fld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698DF-F941-4F79-B7CD-ACA183F9E0AB}" type="slidenum">
              <a:rPr lang="ko-KR" alt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4078548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32915-8A69-4D44-A2D8-E5BBCE61EFC9}" type="datetimeFigureOut">
              <a:rPr lang="ko-KR" alt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2022-12-02</a:t>
            </a:fld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698DF-F941-4F79-B7CD-ACA183F9E0AB}" type="slidenum">
              <a:rPr lang="ko-KR" alt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697963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32915-8A69-4D44-A2D8-E5BBCE61EFC9}" type="datetimeFigureOut">
              <a:rPr lang="ko-KR" alt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2022-12-02</a:t>
            </a:fld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698DF-F941-4F79-B7CD-ACA183F9E0AB}" type="slidenum">
              <a:rPr lang="ko-KR" alt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7379222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8794" y="2209801"/>
            <a:ext cx="4848113" cy="1258493"/>
          </a:xfrm>
          <a:effectLst/>
        </p:spPr>
        <p:txBody>
          <a:bodyPr anchor="b">
            <a:noAutofit/>
          </a:bodyPr>
          <a:lstStyle>
            <a:lvl1pPr marL="228600" indent="-228600" algn="l">
              <a:defRPr sz="2800" b="1">
                <a:effectLst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24688" y="731520"/>
            <a:ext cx="5356113" cy="4894730"/>
          </a:xfrm>
        </p:spPr>
        <p:txBody>
          <a:bodyPr anchor="ctr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4354" y="3497802"/>
            <a:ext cx="4518213" cy="213951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32915-8A69-4D44-A2D8-E5BBCE61EFC9}" type="datetimeFigureOut">
              <a:rPr lang="ko-KR" alt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2022-12-02</a:t>
            </a:fld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698DF-F941-4F79-B7CD-ACA183F9E0AB}" type="slidenum">
              <a:rPr lang="ko-KR" alt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0740564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3866920"/>
            <a:ext cx="12192000" cy="2991080"/>
          </a:xfrm>
          <a:prstGeom prst="rect">
            <a:avLst/>
          </a:prstGeom>
          <a:gradFill>
            <a:gsLst>
              <a:gs pos="0">
                <a:schemeClr val="bg1">
                  <a:alpha val="92000"/>
                </a:schemeClr>
              </a:gs>
              <a:gs pos="37000">
                <a:schemeClr val="bg1">
                  <a:alpha val="77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12192000" cy="386692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90000"/>
                </a:schemeClr>
              </a:gs>
              <a:gs pos="48000">
                <a:schemeClr val="bg1">
                  <a:alpha val="63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2652311"/>
            <a:ext cx="12192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0" y="1600200"/>
            <a:ext cx="12192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966900" y="1143000"/>
            <a:ext cx="5486400" cy="3127806"/>
          </a:xfrm>
          <a:prstGeom prst="roundRect">
            <a:avLst>
              <a:gd name="adj" fmla="val 4230"/>
            </a:avLst>
          </a:prstGeom>
          <a:solidFill>
            <a:schemeClr val="bg2">
              <a:lumMod val="90000"/>
            </a:schemeClr>
          </a:solidFill>
          <a:effectLst>
            <a:reflection blurRad="4350" stA="23000" endA="300" endPos="28000" dir="5400000" sy="-100000" algn="bl" rotWithShape="0"/>
          </a:effectLst>
          <a:scene3d>
            <a:camera prst="perspectiveContrastingLeftFacing" fov="1800000">
              <a:rot lat="300000" lon="2100000" rev="0"/>
            </a:camera>
            <a:lightRig rig="balanced" dir="t"/>
          </a:scene3d>
          <a:sp3d>
            <a:bevelT w="50800" h="50800"/>
          </a:sp3d>
        </p:spPr>
        <p:txBody>
          <a:bodyPr>
            <a:normAutofit/>
            <a:flatTx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70516" y="1010486"/>
            <a:ext cx="4925485" cy="2163020"/>
          </a:xfrm>
        </p:spPr>
        <p:txBody>
          <a:bodyPr anchor="b"/>
          <a:lstStyle>
            <a:lvl1pPr marL="182880" indent="-182880">
              <a:buFont typeface="Georgia" pitchFamily="18" charset="0"/>
              <a:buChar char="*"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32915-8A69-4D44-A2D8-E5BBCE61EFC9}" type="datetimeFigureOut">
              <a:rPr lang="ko-KR" alt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2022-12-02</a:t>
            </a:fld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698DF-F941-4F79-B7CD-ACA183F9E0AB}" type="slidenum">
              <a:rPr lang="ko-KR" alt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9691" y="4464421"/>
            <a:ext cx="8511384" cy="1143000"/>
          </a:xfrm>
        </p:spPr>
        <p:txBody>
          <a:bodyPr anchor="b">
            <a:noAutofit/>
          </a:bodyPr>
          <a:lstStyle>
            <a:lvl1pPr algn="l">
              <a:defRPr sz="4600" b="1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6359949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40000" y="731519"/>
            <a:ext cx="8534400" cy="347472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32915-8A69-4D44-A2D8-E5BBCE61EFC9}" type="datetimeFigureOut">
              <a:rPr lang="ko-KR" alt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2022-12-02</a:t>
            </a:fld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698DF-F941-4F79-B7CD-ACA183F9E0AB}" type="slidenum">
              <a:rPr lang="ko-KR" alt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17556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2C34D-E551-4338-AEF0-193E37DA3D9A}" type="datetimeFigureOut">
              <a:rPr lang="ko-KR" altLang="en-US" smtClean="0"/>
              <a:t>2022-12-02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9F1F0-ECA7-43E6-B3D8-050FCE661B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8096377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538344" y="376518"/>
            <a:ext cx="2743200" cy="5238339"/>
          </a:xfrm>
          <a:effectLst/>
        </p:spPr>
        <p:txBody>
          <a:bodyPr vert="eaVert"/>
          <a:lstStyle>
            <a:lvl1pPr algn="l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432151" y="731520"/>
            <a:ext cx="6439049" cy="4894729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32915-8A69-4D44-A2D8-E5BBCE61EFC9}" type="datetimeFigureOut">
              <a:rPr lang="ko-KR" alt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2022-12-02</a:t>
            </a:fld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698DF-F941-4F79-B7CD-ACA183F9E0AB}" type="slidenum">
              <a:rPr lang="ko-KR" alt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2227097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56" name="AutoShape 32"/>
          <p:cNvSpPr>
            <a:spLocks noChangeArrowheads="1"/>
          </p:cNvSpPr>
          <p:nvPr/>
        </p:nvSpPr>
        <p:spPr bwMode="gray">
          <a:xfrm>
            <a:off x="118534" y="69851"/>
            <a:ext cx="11993033" cy="6729413"/>
          </a:xfrm>
          <a:prstGeom prst="roundRect">
            <a:avLst>
              <a:gd name="adj" fmla="val 4245"/>
            </a:avLst>
          </a:prstGeom>
          <a:solidFill>
            <a:schemeClr val="accent1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fontAlgn="base" latinLnBrk="0">
              <a:spcBef>
                <a:spcPct val="0"/>
              </a:spcBef>
              <a:spcAft>
                <a:spcPct val="0"/>
              </a:spcAft>
            </a:pPr>
            <a:endParaRPr lang="ko-KR" altLang="en-US" sz="1800">
              <a:solidFill>
                <a:srgbClr val="113F71"/>
              </a:solidFill>
            </a:endParaRPr>
          </a:p>
        </p:txBody>
      </p:sp>
      <p:sp>
        <p:nvSpPr>
          <p:cNvPr id="52257" name="AutoShape 33" descr="sky"/>
          <p:cNvSpPr>
            <a:spLocks noChangeArrowheads="1"/>
          </p:cNvSpPr>
          <p:nvPr/>
        </p:nvSpPr>
        <p:spPr bwMode="gray">
          <a:xfrm>
            <a:off x="334434" y="260351"/>
            <a:ext cx="11523133" cy="4748213"/>
          </a:xfrm>
          <a:prstGeom prst="roundRect">
            <a:avLst>
              <a:gd name="adj" fmla="val 3912"/>
            </a:avLst>
          </a:prstGeom>
          <a:blipFill dpi="0" rotWithShape="1">
            <a:blip r:embed="rId2" cstate="print"/>
            <a:srcRect/>
            <a:stretch>
              <a:fillRect/>
            </a:stretch>
          </a:blip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fontAlgn="base" latinLnBrk="0">
              <a:spcBef>
                <a:spcPct val="0"/>
              </a:spcBef>
              <a:spcAft>
                <a:spcPct val="0"/>
              </a:spcAft>
            </a:pPr>
            <a:endParaRPr lang="ko-KR" altLang="en-US" sz="1800">
              <a:solidFill>
                <a:srgbClr val="113F71"/>
              </a:solidFill>
            </a:endParaRPr>
          </a:p>
        </p:txBody>
      </p:sp>
      <p:sp>
        <p:nvSpPr>
          <p:cNvPr id="52258" name="Freeform 34"/>
          <p:cNvSpPr>
            <a:spLocks noEditPoints="1"/>
          </p:cNvSpPr>
          <p:nvPr/>
        </p:nvSpPr>
        <p:spPr bwMode="gray">
          <a:xfrm>
            <a:off x="2544234" y="1054101"/>
            <a:ext cx="7488767" cy="3743325"/>
          </a:xfrm>
          <a:custGeom>
            <a:avLst/>
            <a:gdLst/>
            <a:ahLst/>
            <a:cxnLst>
              <a:cxn ang="0">
                <a:pos x="2598" y="1124"/>
              </a:cxn>
              <a:cxn ang="0">
                <a:pos x="2508" y="918"/>
              </a:cxn>
              <a:cxn ang="0">
                <a:pos x="2382" y="724"/>
              </a:cxn>
              <a:cxn ang="0">
                <a:pos x="2208" y="496"/>
              </a:cxn>
              <a:cxn ang="0">
                <a:pos x="1984" y="426"/>
              </a:cxn>
              <a:cxn ang="0">
                <a:pos x="1940" y="136"/>
              </a:cxn>
              <a:cxn ang="0">
                <a:pos x="1578" y="20"/>
              </a:cxn>
              <a:cxn ang="0">
                <a:pos x="1452" y="126"/>
              </a:cxn>
              <a:cxn ang="0">
                <a:pos x="1386" y="328"/>
              </a:cxn>
              <a:cxn ang="0">
                <a:pos x="1378" y="494"/>
              </a:cxn>
              <a:cxn ang="0">
                <a:pos x="1272" y="606"/>
              </a:cxn>
              <a:cxn ang="0">
                <a:pos x="1294" y="554"/>
              </a:cxn>
              <a:cxn ang="0">
                <a:pos x="1308" y="476"/>
              </a:cxn>
              <a:cxn ang="0">
                <a:pos x="1286" y="312"/>
              </a:cxn>
              <a:cxn ang="0">
                <a:pos x="1316" y="298"/>
              </a:cxn>
              <a:cxn ang="0">
                <a:pos x="1262" y="178"/>
              </a:cxn>
              <a:cxn ang="0">
                <a:pos x="1248" y="158"/>
              </a:cxn>
              <a:cxn ang="0">
                <a:pos x="1172" y="118"/>
              </a:cxn>
              <a:cxn ang="0">
                <a:pos x="1044" y="102"/>
              </a:cxn>
              <a:cxn ang="0">
                <a:pos x="940" y="86"/>
              </a:cxn>
              <a:cxn ang="0">
                <a:pos x="770" y="152"/>
              </a:cxn>
              <a:cxn ang="0">
                <a:pos x="598" y="414"/>
              </a:cxn>
              <a:cxn ang="0">
                <a:pos x="616" y="594"/>
              </a:cxn>
              <a:cxn ang="0">
                <a:pos x="654" y="672"/>
              </a:cxn>
              <a:cxn ang="0">
                <a:pos x="696" y="728"/>
              </a:cxn>
              <a:cxn ang="0">
                <a:pos x="740" y="910"/>
              </a:cxn>
              <a:cxn ang="0">
                <a:pos x="658" y="838"/>
              </a:cxn>
              <a:cxn ang="0">
                <a:pos x="614" y="892"/>
              </a:cxn>
              <a:cxn ang="0">
                <a:pos x="548" y="932"/>
              </a:cxn>
              <a:cxn ang="0">
                <a:pos x="436" y="1028"/>
              </a:cxn>
              <a:cxn ang="0">
                <a:pos x="360" y="1094"/>
              </a:cxn>
              <a:cxn ang="0">
                <a:pos x="54" y="1496"/>
              </a:cxn>
              <a:cxn ang="0">
                <a:pos x="66" y="2106"/>
              </a:cxn>
              <a:cxn ang="0">
                <a:pos x="1044" y="984"/>
              </a:cxn>
              <a:cxn ang="0">
                <a:pos x="1096" y="1004"/>
              </a:cxn>
              <a:cxn ang="0">
                <a:pos x="990" y="1064"/>
              </a:cxn>
              <a:cxn ang="0">
                <a:pos x="1048" y="1204"/>
              </a:cxn>
              <a:cxn ang="0">
                <a:pos x="1366" y="2078"/>
              </a:cxn>
              <a:cxn ang="0">
                <a:pos x="1064" y="1392"/>
              </a:cxn>
              <a:cxn ang="0">
                <a:pos x="1096" y="1212"/>
              </a:cxn>
              <a:cxn ang="0">
                <a:pos x="1374" y="1900"/>
              </a:cxn>
              <a:cxn ang="0">
                <a:pos x="1808" y="1070"/>
              </a:cxn>
              <a:cxn ang="0">
                <a:pos x="1774" y="1290"/>
              </a:cxn>
              <a:cxn ang="0">
                <a:pos x="1646" y="1240"/>
              </a:cxn>
              <a:cxn ang="0">
                <a:pos x="1552" y="1036"/>
              </a:cxn>
              <a:cxn ang="0">
                <a:pos x="1380" y="1080"/>
              </a:cxn>
              <a:cxn ang="0">
                <a:pos x="1428" y="748"/>
              </a:cxn>
              <a:cxn ang="0">
                <a:pos x="1512" y="628"/>
              </a:cxn>
              <a:cxn ang="0">
                <a:pos x="1660" y="1058"/>
              </a:cxn>
              <a:cxn ang="0">
                <a:pos x="1750" y="1124"/>
              </a:cxn>
              <a:cxn ang="0">
                <a:pos x="1812" y="878"/>
              </a:cxn>
              <a:cxn ang="0">
                <a:pos x="1908" y="694"/>
              </a:cxn>
              <a:cxn ang="0">
                <a:pos x="2100" y="872"/>
              </a:cxn>
              <a:cxn ang="0">
                <a:pos x="2382" y="1386"/>
              </a:cxn>
              <a:cxn ang="0">
                <a:pos x="2280" y="1128"/>
              </a:cxn>
              <a:cxn ang="0">
                <a:pos x="2320" y="1208"/>
              </a:cxn>
              <a:cxn ang="0">
                <a:pos x="2376" y="1290"/>
              </a:cxn>
              <a:cxn ang="0">
                <a:pos x="2380" y="1300"/>
              </a:cxn>
              <a:cxn ang="0">
                <a:pos x="2386" y="1312"/>
              </a:cxn>
              <a:cxn ang="0">
                <a:pos x="2398" y="1324"/>
              </a:cxn>
            </a:cxnLst>
            <a:rect l="0" t="0" r="r" b="b"/>
            <a:pathLst>
              <a:path w="3482" h="2308">
                <a:moveTo>
                  <a:pt x="3278" y="1750"/>
                </a:moveTo>
                <a:lnTo>
                  <a:pt x="3482" y="1144"/>
                </a:lnTo>
                <a:lnTo>
                  <a:pt x="3414" y="1126"/>
                </a:lnTo>
                <a:lnTo>
                  <a:pt x="2642" y="1152"/>
                </a:lnTo>
                <a:lnTo>
                  <a:pt x="2640" y="1150"/>
                </a:lnTo>
                <a:lnTo>
                  <a:pt x="2638" y="1148"/>
                </a:lnTo>
                <a:lnTo>
                  <a:pt x="2630" y="1144"/>
                </a:lnTo>
                <a:lnTo>
                  <a:pt x="2622" y="1142"/>
                </a:lnTo>
                <a:lnTo>
                  <a:pt x="2618" y="1136"/>
                </a:lnTo>
                <a:lnTo>
                  <a:pt x="2612" y="1132"/>
                </a:lnTo>
                <a:lnTo>
                  <a:pt x="2606" y="1128"/>
                </a:lnTo>
                <a:lnTo>
                  <a:pt x="2598" y="1124"/>
                </a:lnTo>
                <a:lnTo>
                  <a:pt x="2592" y="1122"/>
                </a:lnTo>
                <a:lnTo>
                  <a:pt x="2608" y="1100"/>
                </a:lnTo>
                <a:lnTo>
                  <a:pt x="2620" y="1076"/>
                </a:lnTo>
                <a:lnTo>
                  <a:pt x="2622" y="1050"/>
                </a:lnTo>
                <a:lnTo>
                  <a:pt x="2620" y="1040"/>
                </a:lnTo>
                <a:lnTo>
                  <a:pt x="2618" y="1032"/>
                </a:lnTo>
                <a:lnTo>
                  <a:pt x="2604" y="998"/>
                </a:lnTo>
                <a:lnTo>
                  <a:pt x="2586" y="970"/>
                </a:lnTo>
                <a:lnTo>
                  <a:pt x="2566" y="950"/>
                </a:lnTo>
                <a:lnTo>
                  <a:pt x="2546" y="934"/>
                </a:lnTo>
                <a:lnTo>
                  <a:pt x="2526" y="924"/>
                </a:lnTo>
                <a:lnTo>
                  <a:pt x="2508" y="918"/>
                </a:lnTo>
                <a:lnTo>
                  <a:pt x="2494" y="916"/>
                </a:lnTo>
                <a:lnTo>
                  <a:pt x="2484" y="914"/>
                </a:lnTo>
                <a:lnTo>
                  <a:pt x="2480" y="914"/>
                </a:lnTo>
                <a:lnTo>
                  <a:pt x="2428" y="798"/>
                </a:lnTo>
                <a:lnTo>
                  <a:pt x="2424" y="778"/>
                </a:lnTo>
                <a:lnTo>
                  <a:pt x="2416" y="768"/>
                </a:lnTo>
                <a:lnTo>
                  <a:pt x="2408" y="762"/>
                </a:lnTo>
                <a:lnTo>
                  <a:pt x="2400" y="760"/>
                </a:lnTo>
                <a:lnTo>
                  <a:pt x="2398" y="760"/>
                </a:lnTo>
                <a:lnTo>
                  <a:pt x="2396" y="754"/>
                </a:lnTo>
                <a:lnTo>
                  <a:pt x="2390" y="742"/>
                </a:lnTo>
                <a:lnTo>
                  <a:pt x="2382" y="724"/>
                </a:lnTo>
                <a:lnTo>
                  <a:pt x="2368" y="698"/>
                </a:lnTo>
                <a:lnTo>
                  <a:pt x="2352" y="670"/>
                </a:lnTo>
                <a:lnTo>
                  <a:pt x="2338" y="638"/>
                </a:lnTo>
                <a:lnTo>
                  <a:pt x="2328" y="610"/>
                </a:lnTo>
                <a:lnTo>
                  <a:pt x="2320" y="580"/>
                </a:lnTo>
                <a:lnTo>
                  <a:pt x="2308" y="550"/>
                </a:lnTo>
                <a:lnTo>
                  <a:pt x="2290" y="518"/>
                </a:lnTo>
                <a:lnTo>
                  <a:pt x="2272" y="500"/>
                </a:lnTo>
                <a:lnTo>
                  <a:pt x="2256" y="490"/>
                </a:lnTo>
                <a:lnTo>
                  <a:pt x="2238" y="488"/>
                </a:lnTo>
                <a:lnTo>
                  <a:pt x="2222" y="492"/>
                </a:lnTo>
                <a:lnTo>
                  <a:pt x="2208" y="496"/>
                </a:lnTo>
                <a:lnTo>
                  <a:pt x="2200" y="502"/>
                </a:lnTo>
                <a:lnTo>
                  <a:pt x="2196" y="504"/>
                </a:lnTo>
                <a:lnTo>
                  <a:pt x="2134" y="480"/>
                </a:lnTo>
                <a:lnTo>
                  <a:pt x="2072" y="466"/>
                </a:lnTo>
                <a:lnTo>
                  <a:pt x="2014" y="458"/>
                </a:lnTo>
                <a:lnTo>
                  <a:pt x="1998" y="456"/>
                </a:lnTo>
                <a:lnTo>
                  <a:pt x="1982" y="454"/>
                </a:lnTo>
                <a:lnTo>
                  <a:pt x="1982" y="454"/>
                </a:lnTo>
                <a:lnTo>
                  <a:pt x="1980" y="454"/>
                </a:lnTo>
                <a:lnTo>
                  <a:pt x="1982" y="432"/>
                </a:lnTo>
                <a:lnTo>
                  <a:pt x="1980" y="410"/>
                </a:lnTo>
                <a:lnTo>
                  <a:pt x="1984" y="426"/>
                </a:lnTo>
                <a:lnTo>
                  <a:pt x="1984" y="440"/>
                </a:lnTo>
                <a:lnTo>
                  <a:pt x="1982" y="452"/>
                </a:lnTo>
                <a:lnTo>
                  <a:pt x="1996" y="410"/>
                </a:lnTo>
                <a:lnTo>
                  <a:pt x="2006" y="366"/>
                </a:lnTo>
                <a:lnTo>
                  <a:pt x="2008" y="320"/>
                </a:lnTo>
                <a:lnTo>
                  <a:pt x="2002" y="284"/>
                </a:lnTo>
                <a:lnTo>
                  <a:pt x="1992" y="250"/>
                </a:lnTo>
                <a:lnTo>
                  <a:pt x="1978" y="216"/>
                </a:lnTo>
                <a:lnTo>
                  <a:pt x="1970" y="190"/>
                </a:lnTo>
                <a:lnTo>
                  <a:pt x="1962" y="170"/>
                </a:lnTo>
                <a:lnTo>
                  <a:pt x="1952" y="152"/>
                </a:lnTo>
                <a:lnTo>
                  <a:pt x="1940" y="136"/>
                </a:lnTo>
                <a:lnTo>
                  <a:pt x="1918" y="116"/>
                </a:lnTo>
                <a:lnTo>
                  <a:pt x="1886" y="86"/>
                </a:lnTo>
                <a:lnTo>
                  <a:pt x="1854" y="58"/>
                </a:lnTo>
                <a:lnTo>
                  <a:pt x="1816" y="34"/>
                </a:lnTo>
                <a:lnTo>
                  <a:pt x="1780" y="18"/>
                </a:lnTo>
                <a:lnTo>
                  <a:pt x="1742" y="6"/>
                </a:lnTo>
                <a:lnTo>
                  <a:pt x="1700" y="0"/>
                </a:lnTo>
                <a:lnTo>
                  <a:pt x="1670" y="2"/>
                </a:lnTo>
                <a:lnTo>
                  <a:pt x="1640" y="4"/>
                </a:lnTo>
                <a:lnTo>
                  <a:pt x="1616" y="8"/>
                </a:lnTo>
                <a:lnTo>
                  <a:pt x="1592" y="12"/>
                </a:lnTo>
                <a:lnTo>
                  <a:pt x="1578" y="20"/>
                </a:lnTo>
                <a:lnTo>
                  <a:pt x="1564" y="30"/>
                </a:lnTo>
                <a:lnTo>
                  <a:pt x="1552" y="42"/>
                </a:lnTo>
                <a:lnTo>
                  <a:pt x="1532" y="58"/>
                </a:lnTo>
                <a:lnTo>
                  <a:pt x="1510" y="72"/>
                </a:lnTo>
                <a:lnTo>
                  <a:pt x="1502" y="78"/>
                </a:lnTo>
                <a:lnTo>
                  <a:pt x="1492" y="86"/>
                </a:lnTo>
                <a:lnTo>
                  <a:pt x="1484" y="90"/>
                </a:lnTo>
                <a:lnTo>
                  <a:pt x="1476" y="96"/>
                </a:lnTo>
                <a:lnTo>
                  <a:pt x="1468" y="104"/>
                </a:lnTo>
                <a:lnTo>
                  <a:pt x="1462" y="110"/>
                </a:lnTo>
                <a:lnTo>
                  <a:pt x="1458" y="118"/>
                </a:lnTo>
                <a:lnTo>
                  <a:pt x="1452" y="126"/>
                </a:lnTo>
                <a:lnTo>
                  <a:pt x="1448" y="134"/>
                </a:lnTo>
                <a:lnTo>
                  <a:pt x="1442" y="142"/>
                </a:lnTo>
                <a:lnTo>
                  <a:pt x="1436" y="148"/>
                </a:lnTo>
                <a:lnTo>
                  <a:pt x="1426" y="166"/>
                </a:lnTo>
                <a:lnTo>
                  <a:pt x="1418" y="182"/>
                </a:lnTo>
                <a:lnTo>
                  <a:pt x="1406" y="208"/>
                </a:lnTo>
                <a:lnTo>
                  <a:pt x="1396" y="234"/>
                </a:lnTo>
                <a:lnTo>
                  <a:pt x="1388" y="266"/>
                </a:lnTo>
                <a:lnTo>
                  <a:pt x="1388" y="296"/>
                </a:lnTo>
                <a:lnTo>
                  <a:pt x="1390" y="308"/>
                </a:lnTo>
                <a:lnTo>
                  <a:pt x="1388" y="318"/>
                </a:lnTo>
                <a:lnTo>
                  <a:pt x="1386" y="328"/>
                </a:lnTo>
                <a:lnTo>
                  <a:pt x="1386" y="346"/>
                </a:lnTo>
                <a:lnTo>
                  <a:pt x="1388" y="364"/>
                </a:lnTo>
                <a:lnTo>
                  <a:pt x="1384" y="368"/>
                </a:lnTo>
                <a:lnTo>
                  <a:pt x="1380" y="370"/>
                </a:lnTo>
                <a:lnTo>
                  <a:pt x="1378" y="376"/>
                </a:lnTo>
                <a:lnTo>
                  <a:pt x="1376" y="382"/>
                </a:lnTo>
                <a:lnTo>
                  <a:pt x="1372" y="404"/>
                </a:lnTo>
                <a:lnTo>
                  <a:pt x="1372" y="422"/>
                </a:lnTo>
                <a:lnTo>
                  <a:pt x="1372" y="436"/>
                </a:lnTo>
                <a:lnTo>
                  <a:pt x="1370" y="450"/>
                </a:lnTo>
                <a:lnTo>
                  <a:pt x="1372" y="470"/>
                </a:lnTo>
                <a:lnTo>
                  <a:pt x="1378" y="494"/>
                </a:lnTo>
                <a:lnTo>
                  <a:pt x="1386" y="516"/>
                </a:lnTo>
                <a:lnTo>
                  <a:pt x="1350" y="546"/>
                </a:lnTo>
                <a:lnTo>
                  <a:pt x="1318" y="574"/>
                </a:lnTo>
                <a:lnTo>
                  <a:pt x="1308" y="582"/>
                </a:lnTo>
                <a:lnTo>
                  <a:pt x="1294" y="596"/>
                </a:lnTo>
                <a:lnTo>
                  <a:pt x="1276" y="614"/>
                </a:lnTo>
                <a:lnTo>
                  <a:pt x="1274" y="610"/>
                </a:lnTo>
                <a:lnTo>
                  <a:pt x="1272" y="608"/>
                </a:lnTo>
                <a:lnTo>
                  <a:pt x="1272" y="606"/>
                </a:lnTo>
                <a:lnTo>
                  <a:pt x="1272" y="606"/>
                </a:lnTo>
                <a:lnTo>
                  <a:pt x="1272" y="606"/>
                </a:lnTo>
                <a:lnTo>
                  <a:pt x="1272" y="606"/>
                </a:lnTo>
                <a:lnTo>
                  <a:pt x="1272" y="606"/>
                </a:lnTo>
                <a:lnTo>
                  <a:pt x="1276" y="602"/>
                </a:lnTo>
                <a:lnTo>
                  <a:pt x="1276" y="600"/>
                </a:lnTo>
                <a:lnTo>
                  <a:pt x="1278" y="598"/>
                </a:lnTo>
                <a:lnTo>
                  <a:pt x="1280" y="596"/>
                </a:lnTo>
                <a:lnTo>
                  <a:pt x="1282" y="594"/>
                </a:lnTo>
                <a:lnTo>
                  <a:pt x="1284" y="590"/>
                </a:lnTo>
                <a:lnTo>
                  <a:pt x="1288" y="592"/>
                </a:lnTo>
                <a:lnTo>
                  <a:pt x="1292" y="594"/>
                </a:lnTo>
                <a:lnTo>
                  <a:pt x="1292" y="594"/>
                </a:lnTo>
                <a:lnTo>
                  <a:pt x="1292" y="574"/>
                </a:lnTo>
                <a:lnTo>
                  <a:pt x="1294" y="554"/>
                </a:lnTo>
                <a:lnTo>
                  <a:pt x="1300" y="528"/>
                </a:lnTo>
                <a:lnTo>
                  <a:pt x="1302" y="528"/>
                </a:lnTo>
                <a:lnTo>
                  <a:pt x="1304" y="528"/>
                </a:lnTo>
                <a:lnTo>
                  <a:pt x="1306" y="528"/>
                </a:lnTo>
                <a:lnTo>
                  <a:pt x="1308" y="522"/>
                </a:lnTo>
                <a:lnTo>
                  <a:pt x="1308" y="518"/>
                </a:lnTo>
                <a:lnTo>
                  <a:pt x="1308" y="512"/>
                </a:lnTo>
                <a:lnTo>
                  <a:pt x="1306" y="508"/>
                </a:lnTo>
                <a:lnTo>
                  <a:pt x="1306" y="504"/>
                </a:lnTo>
                <a:lnTo>
                  <a:pt x="1306" y="504"/>
                </a:lnTo>
                <a:lnTo>
                  <a:pt x="1304" y="504"/>
                </a:lnTo>
                <a:lnTo>
                  <a:pt x="1308" y="476"/>
                </a:lnTo>
                <a:lnTo>
                  <a:pt x="1302" y="444"/>
                </a:lnTo>
                <a:lnTo>
                  <a:pt x="1298" y="430"/>
                </a:lnTo>
                <a:lnTo>
                  <a:pt x="1296" y="418"/>
                </a:lnTo>
                <a:lnTo>
                  <a:pt x="1296" y="408"/>
                </a:lnTo>
                <a:lnTo>
                  <a:pt x="1294" y="394"/>
                </a:lnTo>
                <a:lnTo>
                  <a:pt x="1290" y="374"/>
                </a:lnTo>
                <a:lnTo>
                  <a:pt x="1286" y="348"/>
                </a:lnTo>
                <a:lnTo>
                  <a:pt x="1280" y="318"/>
                </a:lnTo>
                <a:lnTo>
                  <a:pt x="1276" y="290"/>
                </a:lnTo>
                <a:lnTo>
                  <a:pt x="1280" y="298"/>
                </a:lnTo>
                <a:lnTo>
                  <a:pt x="1284" y="304"/>
                </a:lnTo>
                <a:lnTo>
                  <a:pt x="1286" y="312"/>
                </a:lnTo>
                <a:lnTo>
                  <a:pt x="1286" y="320"/>
                </a:lnTo>
                <a:lnTo>
                  <a:pt x="1288" y="312"/>
                </a:lnTo>
                <a:lnTo>
                  <a:pt x="1288" y="304"/>
                </a:lnTo>
                <a:lnTo>
                  <a:pt x="1290" y="296"/>
                </a:lnTo>
                <a:lnTo>
                  <a:pt x="1292" y="300"/>
                </a:lnTo>
                <a:lnTo>
                  <a:pt x="1294" y="302"/>
                </a:lnTo>
                <a:lnTo>
                  <a:pt x="1296" y="306"/>
                </a:lnTo>
                <a:lnTo>
                  <a:pt x="1296" y="310"/>
                </a:lnTo>
                <a:lnTo>
                  <a:pt x="1300" y="300"/>
                </a:lnTo>
                <a:lnTo>
                  <a:pt x="1304" y="292"/>
                </a:lnTo>
                <a:lnTo>
                  <a:pt x="1310" y="294"/>
                </a:lnTo>
                <a:lnTo>
                  <a:pt x="1316" y="298"/>
                </a:lnTo>
                <a:lnTo>
                  <a:pt x="1322" y="302"/>
                </a:lnTo>
                <a:lnTo>
                  <a:pt x="1318" y="286"/>
                </a:lnTo>
                <a:lnTo>
                  <a:pt x="1314" y="268"/>
                </a:lnTo>
                <a:lnTo>
                  <a:pt x="1320" y="268"/>
                </a:lnTo>
                <a:lnTo>
                  <a:pt x="1324" y="270"/>
                </a:lnTo>
                <a:lnTo>
                  <a:pt x="1328" y="272"/>
                </a:lnTo>
                <a:lnTo>
                  <a:pt x="1330" y="278"/>
                </a:lnTo>
                <a:lnTo>
                  <a:pt x="1332" y="252"/>
                </a:lnTo>
                <a:lnTo>
                  <a:pt x="1322" y="228"/>
                </a:lnTo>
                <a:lnTo>
                  <a:pt x="1306" y="206"/>
                </a:lnTo>
                <a:lnTo>
                  <a:pt x="1286" y="188"/>
                </a:lnTo>
                <a:lnTo>
                  <a:pt x="1262" y="178"/>
                </a:lnTo>
                <a:lnTo>
                  <a:pt x="1266" y="176"/>
                </a:lnTo>
                <a:lnTo>
                  <a:pt x="1272" y="176"/>
                </a:lnTo>
                <a:lnTo>
                  <a:pt x="1278" y="178"/>
                </a:lnTo>
                <a:lnTo>
                  <a:pt x="1284" y="178"/>
                </a:lnTo>
                <a:lnTo>
                  <a:pt x="1288" y="180"/>
                </a:lnTo>
                <a:lnTo>
                  <a:pt x="1294" y="180"/>
                </a:lnTo>
                <a:lnTo>
                  <a:pt x="1282" y="172"/>
                </a:lnTo>
                <a:lnTo>
                  <a:pt x="1272" y="168"/>
                </a:lnTo>
                <a:lnTo>
                  <a:pt x="1266" y="166"/>
                </a:lnTo>
                <a:lnTo>
                  <a:pt x="1260" y="166"/>
                </a:lnTo>
                <a:lnTo>
                  <a:pt x="1256" y="166"/>
                </a:lnTo>
                <a:lnTo>
                  <a:pt x="1248" y="158"/>
                </a:lnTo>
                <a:lnTo>
                  <a:pt x="1234" y="148"/>
                </a:lnTo>
                <a:lnTo>
                  <a:pt x="1216" y="140"/>
                </a:lnTo>
                <a:lnTo>
                  <a:pt x="1196" y="134"/>
                </a:lnTo>
                <a:lnTo>
                  <a:pt x="1176" y="128"/>
                </a:lnTo>
                <a:lnTo>
                  <a:pt x="1162" y="126"/>
                </a:lnTo>
                <a:lnTo>
                  <a:pt x="1152" y="126"/>
                </a:lnTo>
                <a:lnTo>
                  <a:pt x="1154" y="124"/>
                </a:lnTo>
                <a:lnTo>
                  <a:pt x="1158" y="124"/>
                </a:lnTo>
                <a:lnTo>
                  <a:pt x="1162" y="122"/>
                </a:lnTo>
                <a:lnTo>
                  <a:pt x="1166" y="120"/>
                </a:lnTo>
                <a:lnTo>
                  <a:pt x="1170" y="120"/>
                </a:lnTo>
                <a:lnTo>
                  <a:pt x="1172" y="118"/>
                </a:lnTo>
                <a:lnTo>
                  <a:pt x="1162" y="118"/>
                </a:lnTo>
                <a:lnTo>
                  <a:pt x="1150" y="116"/>
                </a:lnTo>
                <a:lnTo>
                  <a:pt x="1134" y="116"/>
                </a:lnTo>
                <a:lnTo>
                  <a:pt x="1112" y="116"/>
                </a:lnTo>
                <a:lnTo>
                  <a:pt x="1082" y="118"/>
                </a:lnTo>
                <a:lnTo>
                  <a:pt x="1078" y="118"/>
                </a:lnTo>
                <a:lnTo>
                  <a:pt x="1072" y="116"/>
                </a:lnTo>
                <a:lnTo>
                  <a:pt x="1068" y="112"/>
                </a:lnTo>
                <a:lnTo>
                  <a:pt x="1064" y="108"/>
                </a:lnTo>
                <a:lnTo>
                  <a:pt x="1060" y="106"/>
                </a:lnTo>
                <a:lnTo>
                  <a:pt x="1052" y="102"/>
                </a:lnTo>
                <a:lnTo>
                  <a:pt x="1044" y="102"/>
                </a:lnTo>
                <a:lnTo>
                  <a:pt x="1036" y="100"/>
                </a:lnTo>
                <a:lnTo>
                  <a:pt x="1028" y="98"/>
                </a:lnTo>
                <a:lnTo>
                  <a:pt x="1038" y="96"/>
                </a:lnTo>
                <a:lnTo>
                  <a:pt x="1048" y="92"/>
                </a:lnTo>
                <a:lnTo>
                  <a:pt x="1030" y="86"/>
                </a:lnTo>
                <a:lnTo>
                  <a:pt x="1010" y="84"/>
                </a:lnTo>
                <a:lnTo>
                  <a:pt x="990" y="86"/>
                </a:lnTo>
                <a:lnTo>
                  <a:pt x="970" y="86"/>
                </a:lnTo>
                <a:lnTo>
                  <a:pt x="974" y="84"/>
                </a:lnTo>
                <a:lnTo>
                  <a:pt x="976" y="82"/>
                </a:lnTo>
                <a:lnTo>
                  <a:pt x="958" y="82"/>
                </a:lnTo>
                <a:lnTo>
                  <a:pt x="940" y="86"/>
                </a:lnTo>
                <a:lnTo>
                  <a:pt x="922" y="92"/>
                </a:lnTo>
                <a:lnTo>
                  <a:pt x="922" y="90"/>
                </a:lnTo>
                <a:lnTo>
                  <a:pt x="924" y="88"/>
                </a:lnTo>
                <a:lnTo>
                  <a:pt x="896" y="90"/>
                </a:lnTo>
                <a:lnTo>
                  <a:pt x="870" y="98"/>
                </a:lnTo>
                <a:lnTo>
                  <a:pt x="844" y="106"/>
                </a:lnTo>
                <a:lnTo>
                  <a:pt x="830" y="110"/>
                </a:lnTo>
                <a:lnTo>
                  <a:pt x="816" y="116"/>
                </a:lnTo>
                <a:lnTo>
                  <a:pt x="802" y="122"/>
                </a:lnTo>
                <a:lnTo>
                  <a:pt x="786" y="132"/>
                </a:lnTo>
                <a:lnTo>
                  <a:pt x="776" y="142"/>
                </a:lnTo>
                <a:lnTo>
                  <a:pt x="770" y="152"/>
                </a:lnTo>
                <a:lnTo>
                  <a:pt x="768" y="154"/>
                </a:lnTo>
                <a:lnTo>
                  <a:pt x="740" y="162"/>
                </a:lnTo>
                <a:lnTo>
                  <a:pt x="716" y="174"/>
                </a:lnTo>
                <a:lnTo>
                  <a:pt x="694" y="194"/>
                </a:lnTo>
                <a:lnTo>
                  <a:pt x="674" y="220"/>
                </a:lnTo>
                <a:lnTo>
                  <a:pt x="660" y="254"/>
                </a:lnTo>
                <a:lnTo>
                  <a:pt x="648" y="286"/>
                </a:lnTo>
                <a:lnTo>
                  <a:pt x="634" y="320"/>
                </a:lnTo>
                <a:lnTo>
                  <a:pt x="618" y="354"/>
                </a:lnTo>
                <a:lnTo>
                  <a:pt x="604" y="390"/>
                </a:lnTo>
                <a:lnTo>
                  <a:pt x="594" y="422"/>
                </a:lnTo>
                <a:lnTo>
                  <a:pt x="598" y="414"/>
                </a:lnTo>
                <a:lnTo>
                  <a:pt x="604" y="408"/>
                </a:lnTo>
                <a:lnTo>
                  <a:pt x="598" y="428"/>
                </a:lnTo>
                <a:lnTo>
                  <a:pt x="596" y="454"/>
                </a:lnTo>
                <a:lnTo>
                  <a:pt x="596" y="484"/>
                </a:lnTo>
                <a:lnTo>
                  <a:pt x="598" y="510"/>
                </a:lnTo>
                <a:lnTo>
                  <a:pt x="604" y="528"/>
                </a:lnTo>
                <a:lnTo>
                  <a:pt x="608" y="522"/>
                </a:lnTo>
                <a:lnTo>
                  <a:pt x="610" y="514"/>
                </a:lnTo>
                <a:lnTo>
                  <a:pt x="608" y="530"/>
                </a:lnTo>
                <a:lnTo>
                  <a:pt x="608" y="552"/>
                </a:lnTo>
                <a:lnTo>
                  <a:pt x="612" y="574"/>
                </a:lnTo>
                <a:lnTo>
                  <a:pt x="616" y="594"/>
                </a:lnTo>
                <a:lnTo>
                  <a:pt x="624" y="612"/>
                </a:lnTo>
                <a:lnTo>
                  <a:pt x="636" y="624"/>
                </a:lnTo>
                <a:lnTo>
                  <a:pt x="636" y="620"/>
                </a:lnTo>
                <a:lnTo>
                  <a:pt x="636" y="616"/>
                </a:lnTo>
                <a:lnTo>
                  <a:pt x="638" y="612"/>
                </a:lnTo>
                <a:lnTo>
                  <a:pt x="638" y="608"/>
                </a:lnTo>
                <a:lnTo>
                  <a:pt x="644" y="636"/>
                </a:lnTo>
                <a:lnTo>
                  <a:pt x="650" y="662"/>
                </a:lnTo>
                <a:lnTo>
                  <a:pt x="650" y="660"/>
                </a:lnTo>
                <a:lnTo>
                  <a:pt x="650" y="658"/>
                </a:lnTo>
                <a:lnTo>
                  <a:pt x="650" y="658"/>
                </a:lnTo>
                <a:lnTo>
                  <a:pt x="654" y="672"/>
                </a:lnTo>
                <a:lnTo>
                  <a:pt x="662" y="686"/>
                </a:lnTo>
                <a:lnTo>
                  <a:pt x="672" y="700"/>
                </a:lnTo>
                <a:lnTo>
                  <a:pt x="678" y="712"/>
                </a:lnTo>
                <a:lnTo>
                  <a:pt x="678" y="708"/>
                </a:lnTo>
                <a:lnTo>
                  <a:pt x="680" y="702"/>
                </a:lnTo>
                <a:lnTo>
                  <a:pt x="680" y="696"/>
                </a:lnTo>
                <a:lnTo>
                  <a:pt x="682" y="690"/>
                </a:lnTo>
                <a:lnTo>
                  <a:pt x="682" y="684"/>
                </a:lnTo>
                <a:lnTo>
                  <a:pt x="684" y="710"/>
                </a:lnTo>
                <a:lnTo>
                  <a:pt x="684" y="736"/>
                </a:lnTo>
                <a:lnTo>
                  <a:pt x="690" y="732"/>
                </a:lnTo>
                <a:lnTo>
                  <a:pt x="696" y="728"/>
                </a:lnTo>
                <a:lnTo>
                  <a:pt x="694" y="762"/>
                </a:lnTo>
                <a:lnTo>
                  <a:pt x="688" y="788"/>
                </a:lnTo>
                <a:lnTo>
                  <a:pt x="682" y="804"/>
                </a:lnTo>
                <a:lnTo>
                  <a:pt x="678" y="814"/>
                </a:lnTo>
                <a:lnTo>
                  <a:pt x="674" y="818"/>
                </a:lnTo>
                <a:lnTo>
                  <a:pt x="672" y="820"/>
                </a:lnTo>
                <a:lnTo>
                  <a:pt x="674" y="824"/>
                </a:lnTo>
                <a:lnTo>
                  <a:pt x="678" y="834"/>
                </a:lnTo>
                <a:lnTo>
                  <a:pt x="686" y="852"/>
                </a:lnTo>
                <a:lnTo>
                  <a:pt x="702" y="872"/>
                </a:lnTo>
                <a:lnTo>
                  <a:pt x="722" y="894"/>
                </a:lnTo>
                <a:lnTo>
                  <a:pt x="740" y="910"/>
                </a:lnTo>
                <a:lnTo>
                  <a:pt x="760" y="926"/>
                </a:lnTo>
                <a:lnTo>
                  <a:pt x="760" y="926"/>
                </a:lnTo>
                <a:lnTo>
                  <a:pt x="760" y="926"/>
                </a:lnTo>
                <a:lnTo>
                  <a:pt x="776" y="938"/>
                </a:lnTo>
                <a:lnTo>
                  <a:pt x="790" y="948"/>
                </a:lnTo>
                <a:lnTo>
                  <a:pt x="780" y="946"/>
                </a:lnTo>
                <a:lnTo>
                  <a:pt x="772" y="944"/>
                </a:lnTo>
                <a:lnTo>
                  <a:pt x="744" y="924"/>
                </a:lnTo>
                <a:lnTo>
                  <a:pt x="716" y="902"/>
                </a:lnTo>
                <a:lnTo>
                  <a:pt x="692" y="880"/>
                </a:lnTo>
                <a:lnTo>
                  <a:pt x="672" y="860"/>
                </a:lnTo>
                <a:lnTo>
                  <a:pt x="658" y="838"/>
                </a:lnTo>
                <a:lnTo>
                  <a:pt x="652" y="820"/>
                </a:lnTo>
                <a:lnTo>
                  <a:pt x="658" y="804"/>
                </a:lnTo>
                <a:lnTo>
                  <a:pt x="656" y="804"/>
                </a:lnTo>
                <a:lnTo>
                  <a:pt x="654" y="806"/>
                </a:lnTo>
                <a:lnTo>
                  <a:pt x="650" y="808"/>
                </a:lnTo>
                <a:lnTo>
                  <a:pt x="646" y="812"/>
                </a:lnTo>
                <a:lnTo>
                  <a:pt x="642" y="818"/>
                </a:lnTo>
                <a:lnTo>
                  <a:pt x="638" y="826"/>
                </a:lnTo>
                <a:lnTo>
                  <a:pt x="632" y="840"/>
                </a:lnTo>
                <a:lnTo>
                  <a:pt x="626" y="858"/>
                </a:lnTo>
                <a:lnTo>
                  <a:pt x="620" y="876"/>
                </a:lnTo>
                <a:lnTo>
                  <a:pt x="614" y="892"/>
                </a:lnTo>
                <a:lnTo>
                  <a:pt x="612" y="898"/>
                </a:lnTo>
                <a:lnTo>
                  <a:pt x="610" y="902"/>
                </a:lnTo>
                <a:lnTo>
                  <a:pt x="610" y="906"/>
                </a:lnTo>
                <a:lnTo>
                  <a:pt x="610" y="906"/>
                </a:lnTo>
                <a:lnTo>
                  <a:pt x="610" y="908"/>
                </a:lnTo>
                <a:lnTo>
                  <a:pt x="610" y="908"/>
                </a:lnTo>
                <a:lnTo>
                  <a:pt x="604" y="908"/>
                </a:lnTo>
                <a:lnTo>
                  <a:pt x="592" y="910"/>
                </a:lnTo>
                <a:lnTo>
                  <a:pt x="576" y="914"/>
                </a:lnTo>
                <a:lnTo>
                  <a:pt x="562" y="920"/>
                </a:lnTo>
                <a:lnTo>
                  <a:pt x="552" y="930"/>
                </a:lnTo>
                <a:lnTo>
                  <a:pt x="548" y="932"/>
                </a:lnTo>
                <a:lnTo>
                  <a:pt x="538" y="934"/>
                </a:lnTo>
                <a:lnTo>
                  <a:pt x="528" y="940"/>
                </a:lnTo>
                <a:lnTo>
                  <a:pt x="516" y="950"/>
                </a:lnTo>
                <a:lnTo>
                  <a:pt x="508" y="964"/>
                </a:lnTo>
                <a:lnTo>
                  <a:pt x="508" y="984"/>
                </a:lnTo>
                <a:lnTo>
                  <a:pt x="504" y="986"/>
                </a:lnTo>
                <a:lnTo>
                  <a:pt x="492" y="990"/>
                </a:lnTo>
                <a:lnTo>
                  <a:pt x="476" y="998"/>
                </a:lnTo>
                <a:lnTo>
                  <a:pt x="460" y="1006"/>
                </a:lnTo>
                <a:lnTo>
                  <a:pt x="446" y="1018"/>
                </a:lnTo>
                <a:lnTo>
                  <a:pt x="440" y="1024"/>
                </a:lnTo>
                <a:lnTo>
                  <a:pt x="436" y="1028"/>
                </a:lnTo>
                <a:lnTo>
                  <a:pt x="432" y="1032"/>
                </a:lnTo>
                <a:lnTo>
                  <a:pt x="430" y="1034"/>
                </a:lnTo>
                <a:lnTo>
                  <a:pt x="428" y="1036"/>
                </a:lnTo>
                <a:lnTo>
                  <a:pt x="428" y="1036"/>
                </a:lnTo>
                <a:lnTo>
                  <a:pt x="428" y="1036"/>
                </a:lnTo>
                <a:lnTo>
                  <a:pt x="428" y="1036"/>
                </a:lnTo>
                <a:lnTo>
                  <a:pt x="424" y="1036"/>
                </a:lnTo>
                <a:lnTo>
                  <a:pt x="416" y="1040"/>
                </a:lnTo>
                <a:lnTo>
                  <a:pt x="404" y="1046"/>
                </a:lnTo>
                <a:lnTo>
                  <a:pt x="388" y="1060"/>
                </a:lnTo>
                <a:lnTo>
                  <a:pt x="370" y="1082"/>
                </a:lnTo>
                <a:lnTo>
                  <a:pt x="360" y="1094"/>
                </a:lnTo>
                <a:lnTo>
                  <a:pt x="350" y="1106"/>
                </a:lnTo>
                <a:lnTo>
                  <a:pt x="312" y="1108"/>
                </a:lnTo>
                <a:lnTo>
                  <a:pt x="272" y="1118"/>
                </a:lnTo>
                <a:lnTo>
                  <a:pt x="230" y="1136"/>
                </a:lnTo>
                <a:lnTo>
                  <a:pt x="192" y="1160"/>
                </a:lnTo>
                <a:lnTo>
                  <a:pt x="160" y="1188"/>
                </a:lnTo>
                <a:lnTo>
                  <a:pt x="138" y="1220"/>
                </a:lnTo>
                <a:lnTo>
                  <a:pt x="116" y="1272"/>
                </a:lnTo>
                <a:lnTo>
                  <a:pt x="98" y="1326"/>
                </a:lnTo>
                <a:lnTo>
                  <a:pt x="84" y="1384"/>
                </a:lnTo>
                <a:lnTo>
                  <a:pt x="70" y="1440"/>
                </a:lnTo>
                <a:lnTo>
                  <a:pt x="54" y="1496"/>
                </a:lnTo>
                <a:lnTo>
                  <a:pt x="38" y="1538"/>
                </a:lnTo>
                <a:lnTo>
                  <a:pt x="22" y="1584"/>
                </a:lnTo>
                <a:lnTo>
                  <a:pt x="8" y="1630"/>
                </a:lnTo>
                <a:lnTo>
                  <a:pt x="0" y="1672"/>
                </a:lnTo>
                <a:lnTo>
                  <a:pt x="2" y="1698"/>
                </a:lnTo>
                <a:lnTo>
                  <a:pt x="12" y="1728"/>
                </a:lnTo>
                <a:lnTo>
                  <a:pt x="30" y="1758"/>
                </a:lnTo>
                <a:lnTo>
                  <a:pt x="52" y="1788"/>
                </a:lnTo>
                <a:lnTo>
                  <a:pt x="74" y="1818"/>
                </a:lnTo>
                <a:lnTo>
                  <a:pt x="68" y="1934"/>
                </a:lnTo>
                <a:lnTo>
                  <a:pt x="68" y="2050"/>
                </a:lnTo>
                <a:lnTo>
                  <a:pt x="66" y="2106"/>
                </a:lnTo>
                <a:lnTo>
                  <a:pt x="66" y="2158"/>
                </a:lnTo>
                <a:lnTo>
                  <a:pt x="64" y="2204"/>
                </a:lnTo>
                <a:lnTo>
                  <a:pt x="68" y="2246"/>
                </a:lnTo>
                <a:lnTo>
                  <a:pt x="68" y="2254"/>
                </a:lnTo>
                <a:lnTo>
                  <a:pt x="68" y="2260"/>
                </a:lnTo>
                <a:lnTo>
                  <a:pt x="68" y="2268"/>
                </a:lnTo>
                <a:lnTo>
                  <a:pt x="76" y="2288"/>
                </a:lnTo>
                <a:lnTo>
                  <a:pt x="90" y="2304"/>
                </a:lnTo>
                <a:lnTo>
                  <a:pt x="3292" y="2308"/>
                </a:lnTo>
                <a:lnTo>
                  <a:pt x="3268" y="1756"/>
                </a:lnTo>
                <a:lnTo>
                  <a:pt x="3278" y="1750"/>
                </a:lnTo>
                <a:close/>
                <a:moveTo>
                  <a:pt x="1044" y="984"/>
                </a:moveTo>
                <a:lnTo>
                  <a:pt x="1048" y="978"/>
                </a:lnTo>
                <a:lnTo>
                  <a:pt x="1054" y="974"/>
                </a:lnTo>
                <a:lnTo>
                  <a:pt x="1062" y="972"/>
                </a:lnTo>
                <a:lnTo>
                  <a:pt x="1070" y="970"/>
                </a:lnTo>
                <a:lnTo>
                  <a:pt x="1092" y="974"/>
                </a:lnTo>
                <a:lnTo>
                  <a:pt x="1116" y="982"/>
                </a:lnTo>
                <a:lnTo>
                  <a:pt x="1140" y="988"/>
                </a:lnTo>
                <a:lnTo>
                  <a:pt x="1162" y="990"/>
                </a:lnTo>
                <a:lnTo>
                  <a:pt x="1162" y="1006"/>
                </a:lnTo>
                <a:lnTo>
                  <a:pt x="1162" y="1022"/>
                </a:lnTo>
                <a:lnTo>
                  <a:pt x="1128" y="1012"/>
                </a:lnTo>
                <a:lnTo>
                  <a:pt x="1096" y="1004"/>
                </a:lnTo>
                <a:lnTo>
                  <a:pt x="1064" y="1000"/>
                </a:lnTo>
                <a:lnTo>
                  <a:pt x="1058" y="1000"/>
                </a:lnTo>
                <a:lnTo>
                  <a:pt x="1050" y="998"/>
                </a:lnTo>
                <a:lnTo>
                  <a:pt x="1040" y="998"/>
                </a:lnTo>
                <a:lnTo>
                  <a:pt x="1042" y="990"/>
                </a:lnTo>
                <a:lnTo>
                  <a:pt x="1044" y="984"/>
                </a:lnTo>
                <a:close/>
                <a:moveTo>
                  <a:pt x="974" y="1130"/>
                </a:moveTo>
                <a:lnTo>
                  <a:pt x="974" y="1114"/>
                </a:lnTo>
                <a:lnTo>
                  <a:pt x="980" y="1098"/>
                </a:lnTo>
                <a:lnTo>
                  <a:pt x="988" y="1086"/>
                </a:lnTo>
                <a:lnTo>
                  <a:pt x="994" y="1074"/>
                </a:lnTo>
                <a:lnTo>
                  <a:pt x="990" y="1064"/>
                </a:lnTo>
                <a:lnTo>
                  <a:pt x="994" y="1066"/>
                </a:lnTo>
                <a:lnTo>
                  <a:pt x="1006" y="1072"/>
                </a:lnTo>
                <a:lnTo>
                  <a:pt x="1018" y="1080"/>
                </a:lnTo>
                <a:lnTo>
                  <a:pt x="1030" y="1092"/>
                </a:lnTo>
                <a:lnTo>
                  <a:pt x="1038" y="1106"/>
                </a:lnTo>
                <a:lnTo>
                  <a:pt x="1040" y="1122"/>
                </a:lnTo>
                <a:lnTo>
                  <a:pt x="1042" y="1144"/>
                </a:lnTo>
                <a:lnTo>
                  <a:pt x="1046" y="1166"/>
                </a:lnTo>
                <a:lnTo>
                  <a:pt x="1050" y="1186"/>
                </a:lnTo>
                <a:lnTo>
                  <a:pt x="1052" y="1202"/>
                </a:lnTo>
                <a:lnTo>
                  <a:pt x="1052" y="1208"/>
                </a:lnTo>
                <a:lnTo>
                  <a:pt x="1048" y="1204"/>
                </a:lnTo>
                <a:lnTo>
                  <a:pt x="1038" y="1196"/>
                </a:lnTo>
                <a:lnTo>
                  <a:pt x="1024" y="1186"/>
                </a:lnTo>
                <a:lnTo>
                  <a:pt x="1010" y="1172"/>
                </a:lnTo>
                <a:lnTo>
                  <a:pt x="994" y="1158"/>
                </a:lnTo>
                <a:lnTo>
                  <a:pt x="982" y="1144"/>
                </a:lnTo>
                <a:lnTo>
                  <a:pt x="974" y="1130"/>
                </a:lnTo>
                <a:close/>
                <a:moveTo>
                  <a:pt x="1374" y="2006"/>
                </a:moveTo>
                <a:lnTo>
                  <a:pt x="1374" y="2012"/>
                </a:lnTo>
                <a:lnTo>
                  <a:pt x="1374" y="2018"/>
                </a:lnTo>
                <a:lnTo>
                  <a:pt x="1372" y="2036"/>
                </a:lnTo>
                <a:lnTo>
                  <a:pt x="1370" y="2058"/>
                </a:lnTo>
                <a:lnTo>
                  <a:pt x="1366" y="2078"/>
                </a:lnTo>
                <a:lnTo>
                  <a:pt x="1362" y="2090"/>
                </a:lnTo>
                <a:lnTo>
                  <a:pt x="1340" y="2048"/>
                </a:lnTo>
                <a:lnTo>
                  <a:pt x="1312" y="2006"/>
                </a:lnTo>
                <a:lnTo>
                  <a:pt x="1282" y="1964"/>
                </a:lnTo>
                <a:lnTo>
                  <a:pt x="1256" y="1922"/>
                </a:lnTo>
                <a:lnTo>
                  <a:pt x="1220" y="1854"/>
                </a:lnTo>
                <a:lnTo>
                  <a:pt x="1190" y="1784"/>
                </a:lnTo>
                <a:lnTo>
                  <a:pt x="1160" y="1712"/>
                </a:lnTo>
                <a:lnTo>
                  <a:pt x="1128" y="1622"/>
                </a:lnTo>
                <a:lnTo>
                  <a:pt x="1102" y="1530"/>
                </a:lnTo>
                <a:lnTo>
                  <a:pt x="1078" y="1436"/>
                </a:lnTo>
                <a:lnTo>
                  <a:pt x="1064" y="1392"/>
                </a:lnTo>
                <a:lnTo>
                  <a:pt x="1048" y="1346"/>
                </a:lnTo>
                <a:lnTo>
                  <a:pt x="1034" y="1302"/>
                </a:lnTo>
                <a:lnTo>
                  <a:pt x="1026" y="1256"/>
                </a:lnTo>
                <a:lnTo>
                  <a:pt x="1030" y="1210"/>
                </a:lnTo>
                <a:lnTo>
                  <a:pt x="1032" y="1214"/>
                </a:lnTo>
                <a:lnTo>
                  <a:pt x="1038" y="1216"/>
                </a:lnTo>
                <a:lnTo>
                  <a:pt x="1048" y="1216"/>
                </a:lnTo>
                <a:lnTo>
                  <a:pt x="1060" y="1212"/>
                </a:lnTo>
                <a:lnTo>
                  <a:pt x="1070" y="1210"/>
                </a:lnTo>
                <a:lnTo>
                  <a:pt x="1078" y="1206"/>
                </a:lnTo>
                <a:lnTo>
                  <a:pt x="1080" y="1206"/>
                </a:lnTo>
                <a:lnTo>
                  <a:pt x="1096" y="1212"/>
                </a:lnTo>
                <a:lnTo>
                  <a:pt x="1112" y="1228"/>
                </a:lnTo>
                <a:lnTo>
                  <a:pt x="1126" y="1246"/>
                </a:lnTo>
                <a:lnTo>
                  <a:pt x="1138" y="1266"/>
                </a:lnTo>
                <a:lnTo>
                  <a:pt x="1148" y="1280"/>
                </a:lnTo>
                <a:lnTo>
                  <a:pt x="1190" y="1348"/>
                </a:lnTo>
                <a:lnTo>
                  <a:pt x="1226" y="1420"/>
                </a:lnTo>
                <a:lnTo>
                  <a:pt x="1258" y="1492"/>
                </a:lnTo>
                <a:lnTo>
                  <a:pt x="1290" y="1566"/>
                </a:lnTo>
                <a:lnTo>
                  <a:pt x="1320" y="1640"/>
                </a:lnTo>
                <a:lnTo>
                  <a:pt x="1346" y="1716"/>
                </a:lnTo>
                <a:lnTo>
                  <a:pt x="1364" y="1796"/>
                </a:lnTo>
                <a:lnTo>
                  <a:pt x="1374" y="1900"/>
                </a:lnTo>
                <a:lnTo>
                  <a:pt x="1374" y="2006"/>
                </a:lnTo>
                <a:close/>
                <a:moveTo>
                  <a:pt x="1884" y="900"/>
                </a:moveTo>
                <a:lnTo>
                  <a:pt x="1886" y="904"/>
                </a:lnTo>
                <a:lnTo>
                  <a:pt x="1886" y="916"/>
                </a:lnTo>
                <a:lnTo>
                  <a:pt x="1886" y="932"/>
                </a:lnTo>
                <a:lnTo>
                  <a:pt x="1882" y="950"/>
                </a:lnTo>
                <a:lnTo>
                  <a:pt x="1872" y="964"/>
                </a:lnTo>
                <a:lnTo>
                  <a:pt x="1864" y="974"/>
                </a:lnTo>
                <a:lnTo>
                  <a:pt x="1854" y="992"/>
                </a:lnTo>
                <a:lnTo>
                  <a:pt x="1840" y="1014"/>
                </a:lnTo>
                <a:lnTo>
                  <a:pt x="1824" y="1042"/>
                </a:lnTo>
                <a:lnTo>
                  <a:pt x="1808" y="1070"/>
                </a:lnTo>
                <a:lnTo>
                  <a:pt x="1790" y="1098"/>
                </a:lnTo>
                <a:lnTo>
                  <a:pt x="1790" y="1100"/>
                </a:lnTo>
                <a:lnTo>
                  <a:pt x="1790" y="1104"/>
                </a:lnTo>
                <a:lnTo>
                  <a:pt x="1780" y="1142"/>
                </a:lnTo>
                <a:lnTo>
                  <a:pt x="1772" y="1180"/>
                </a:lnTo>
                <a:lnTo>
                  <a:pt x="1768" y="1218"/>
                </a:lnTo>
                <a:lnTo>
                  <a:pt x="1768" y="1222"/>
                </a:lnTo>
                <a:lnTo>
                  <a:pt x="1768" y="1224"/>
                </a:lnTo>
                <a:lnTo>
                  <a:pt x="1770" y="1240"/>
                </a:lnTo>
                <a:lnTo>
                  <a:pt x="1772" y="1256"/>
                </a:lnTo>
                <a:lnTo>
                  <a:pt x="1774" y="1274"/>
                </a:lnTo>
                <a:lnTo>
                  <a:pt x="1774" y="1290"/>
                </a:lnTo>
                <a:lnTo>
                  <a:pt x="1770" y="1304"/>
                </a:lnTo>
                <a:lnTo>
                  <a:pt x="1762" y="1316"/>
                </a:lnTo>
                <a:lnTo>
                  <a:pt x="1748" y="1322"/>
                </a:lnTo>
                <a:lnTo>
                  <a:pt x="1740" y="1322"/>
                </a:lnTo>
                <a:lnTo>
                  <a:pt x="1724" y="1320"/>
                </a:lnTo>
                <a:lnTo>
                  <a:pt x="1704" y="1318"/>
                </a:lnTo>
                <a:lnTo>
                  <a:pt x="1682" y="1316"/>
                </a:lnTo>
                <a:lnTo>
                  <a:pt x="1664" y="1312"/>
                </a:lnTo>
                <a:lnTo>
                  <a:pt x="1650" y="1310"/>
                </a:lnTo>
                <a:lnTo>
                  <a:pt x="1644" y="1306"/>
                </a:lnTo>
                <a:lnTo>
                  <a:pt x="1646" y="1276"/>
                </a:lnTo>
                <a:lnTo>
                  <a:pt x="1646" y="1240"/>
                </a:lnTo>
                <a:lnTo>
                  <a:pt x="1646" y="1204"/>
                </a:lnTo>
                <a:lnTo>
                  <a:pt x="1630" y="1178"/>
                </a:lnTo>
                <a:lnTo>
                  <a:pt x="1620" y="1152"/>
                </a:lnTo>
                <a:lnTo>
                  <a:pt x="1612" y="1132"/>
                </a:lnTo>
                <a:lnTo>
                  <a:pt x="1610" y="1116"/>
                </a:lnTo>
                <a:lnTo>
                  <a:pt x="1608" y="1112"/>
                </a:lnTo>
                <a:lnTo>
                  <a:pt x="1588" y="1100"/>
                </a:lnTo>
                <a:lnTo>
                  <a:pt x="1574" y="1084"/>
                </a:lnTo>
                <a:lnTo>
                  <a:pt x="1564" y="1068"/>
                </a:lnTo>
                <a:lnTo>
                  <a:pt x="1558" y="1052"/>
                </a:lnTo>
                <a:lnTo>
                  <a:pt x="1554" y="1040"/>
                </a:lnTo>
                <a:lnTo>
                  <a:pt x="1552" y="1036"/>
                </a:lnTo>
                <a:lnTo>
                  <a:pt x="1532" y="1056"/>
                </a:lnTo>
                <a:lnTo>
                  <a:pt x="1508" y="1070"/>
                </a:lnTo>
                <a:lnTo>
                  <a:pt x="1482" y="1080"/>
                </a:lnTo>
                <a:lnTo>
                  <a:pt x="1454" y="1084"/>
                </a:lnTo>
                <a:lnTo>
                  <a:pt x="1428" y="1084"/>
                </a:lnTo>
                <a:lnTo>
                  <a:pt x="1406" y="1084"/>
                </a:lnTo>
                <a:lnTo>
                  <a:pt x="1388" y="1082"/>
                </a:lnTo>
                <a:lnTo>
                  <a:pt x="1386" y="1082"/>
                </a:lnTo>
                <a:lnTo>
                  <a:pt x="1384" y="1082"/>
                </a:lnTo>
                <a:lnTo>
                  <a:pt x="1384" y="1082"/>
                </a:lnTo>
                <a:lnTo>
                  <a:pt x="1384" y="1080"/>
                </a:lnTo>
                <a:lnTo>
                  <a:pt x="1380" y="1080"/>
                </a:lnTo>
                <a:lnTo>
                  <a:pt x="1378" y="1080"/>
                </a:lnTo>
                <a:lnTo>
                  <a:pt x="1376" y="1080"/>
                </a:lnTo>
                <a:lnTo>
                  <a:pt x="1388" y="1060"/>
                </a:lnTo>
                <a:lnTo>
                  <a:pt x="1396" y="1030"/>
                </a:lnTo>
                <a:lnTo>
                  <a:pt x="1402" y="994"/>
                </a:lnTo>
                <a:lnTo>
                  <a:pt x="1408" y="954"/>
                </a:lnTo>
                <a:lnTo>
                  <a:pt x="1412" y="912"/>
                </a:lnTo>
                <a:lnTo>
                  <a:pt x="1416" y="870"/>
                </a:lnTo>
                <a:lnTo>
                  <a:pt x="1420" y="830"/>
                </a:lnTo>
                <a:lnTo>
                  <a:pt x="1422" y="794"/>
                </a:lnTo>
                <a:lnTo>
                  <a:pt x="1426" y="766"/>
                </a:lnTo>
                <a:lnTo>
                  <a:pt x="1428" y="748"/>
                </a:lnTo>
                <a:lnTo>
                  <a:pt x="1434" y="730"/>
                </a:lnTo>
                <a:lnTo>
                  <a:pt x="1444" y="710"/>
                </a:lnTo>
                <a:lnTo>
                  <a:pt x="1456" y="690"/>
                </a:lnTo>
                <a:lnTo>
                  <a:pt x="1468" y="670"/>
                </a:lnTo>
                <a:lnTo>
                  <a:pt x="1480" y="654"/>
                </a:lnTo>
                <a:lnTo>
                  <a:pt x="1490" y="640"/>
                </a:lnTo>
                <a:lnTo>
                  <a:pt x="1498" y="630"/>
                </a:lnTo>
                <a:lnTo>
                  <a:pt x="1500" y="628"/>
                </a:lnTo>
                <a:lnTo>
                  <a:pt x="1504" y="630"/>
                </a:lnTo>
                <a:lnTo>
                  <a:pt x="1508" y="626"/>
                </a:lnTo>
                <a:lnTo>
                  <a:pt x="1512" y="620"/>
                </a:lnTo>
                <a:lnTo>
                  <a:pt x="1512" y="628"/>
                </a:lnTo>
                <a:lnTo>
                  <a:pt x="1512" y="636"/>
                </a:lnTo>
                <a:lnTo>
                  <a:pt x="1556" y="672"/>
                </a:lnTo>
                <a:lnTo>
                  <a:pt x="1556" y="704"/>
                </a:lnTo>
                <a:lnTo>
                  <a:pt x="1562" y="742"/>
                </a:lnTo>
                <a:lnTo>
                  <a:pt x="1570" y="784"/>
                </a:lnTo>
                <a:lnTo>
                  <a:pt x="1580" y="826"/>
                </a:lnTo>
                <a:lnTo>
                  <a:pt x="1592" y="870"/>
                </a:lnTo>
                <a:lnTo>
                  <a:pt x="1606" y="914"/>
                </a:lnTo>
                <a:lnTo>
                  <a:pt x="1620" y="956"/>
                </a:lnTo>
                <a:lnTo>
                  <a:pt x="1634" y="994"/>
                </a:lnTo>
                <a:lnTo>
                  <a:pt x="1648" y="1028"/>
                </a:lnTo>
                <a:lnTo>
                  <a:pt x="1660" y="1058"/>
                </a:lnTo>
                <a:lnTo>
                  <a:pt x="1668" y="1080"/>
                </a:lnTo>
                <a:lnTo>
                  <a:pt x="1674" y="1094"/>
                </a:lnTo>
                <a:lnTo>
                  <a:pt x="1676" y="1100"/>
                </a:lnTo>
                <a:lnTo>
                  <a:pt x="1742" y="1170"/>
                </a:lnTo>
                <a:lnTo>
                  <a:pt x="1742" y="1170"/>
                </a:lnTo>
                <a:lnTo>
                  <a:pt x="1742" y="1168"/>
                </a:lnTo>
                <a:lnTo>
                  <a:pt x="1742" y="1166"/>
                </a:lnTo>
                <a:lnTo>
                  <a:pt x="1742" y="1166"/>
                </a:lnTo>
                <a:lnTo>
                  <a:pt x="1742" y="1166"/>
                </a:lnTo>
                <a:lnTo>
                  <a:pt x="1742" y="1160"/>
                </a:lnTo>
                <a:lnTo>
                  <a:pt x="1746" y="1146"/>
                </a:lnTo>
                <a:lnTo>
                  <a:pt x="1750" y="1124"/>
                </a:lnTo>
                <a:lnTo>
                  <a:pt x="1746" y="1132"/>
                </a:lnTo>
                <a:lnTo>
                  <a:pt x="1742" y="1140"/>
                </a:lnTo>
                <a:lnTo>
                  <a:pt x="1748" y="1114"/>
                </a:lnTo>
                <a:lnTo>
                  <a:pt x="1752" y="1084"/>
                </a:lnTo>
                <a:lnTo>
                  <a:pt x="1754" y="1052"/>
                </a:lnTo>
                <a:lnTo>
                  <a:pt x="1758" y="1022"/>
                </a:lnTo>
                <a:lnTo>
                  <a:pt x="1764" y="992"/>
                </a:lnTo>
                <a:lnTo>
                  <a:pt x="1772" y="968"/>
                </a:lnTo>
                <a:lnTo>
                  <a:pt x="1780" y="950"/>
                </a:lnTo>
                <a:lnTo>
                  <a:pt x="1790" y="930"/>
                </a:lnTo>
                <a:lnTo>
                  <a:pt x="1802" y="904"/>
                </a:lnTo>
                <a:lnTo>
                  <a:pt x="1812" y="878"/>
                </a:lnTo>
                <a:lnTo>
                  <a:pt x="1824" y="852"/>
                </a:lnTo>
                <a:lnTo>
                  <a:pt x="1834" y="830"/>
                </a:lnTo>
                <a:lnTo>
                  <a:pt x="1842" y="812"/>
                </a:lnTo>
                <a:lnTo>
                  <a:pt x="1848" y="802"/>
                </a:lnTo>
                <a:lnTo>
                  <a:pt x="1848" y="802"/>
                </a:lnTo>
                <a:lnTo>
                  <a:pt x="1848" y="802"/>
                </a:lnTo>
                <a:lnTo>
                  <a:pt x="1862" y="776"/>
                </a:lnTo>
                <a:lnTo>
                  <a:pt x="1876" y="754"/>
                </a:lnTo>
                <a:lnTo>
                  <a:pt x="1884" y="736"/>
                </a:lnTo>
                <a:lnTo>
                  <a:pt x="1892" y="720"/>
                </a:lnTo>
                <a:lnTo>
                  <a:pt x="1900" y="706"/>
                </a:lnTo>
                <a:lnTo>
                  <a:pt x="1908" y="694"/>
                </a:lnTo>
                <a:lnTo>
                  <a:pt x="1912" y="682"/>
                </a:lnTo>
                <a:lnTo>
                  <a:pt x="1920" y="636"/>
                </a:lnTo>
                <a:lnTo>
                  <a:pt x="1930" y="592"/>
                </a:lnTo>
                <a:lnTo>
                  <a:pt x="1932" y="588"/>
                </a:lnTo>
                <a:lnTo>
                  <a:pt x="1938" y="576"/>
                </a:lnTo>
                <a:lnTo>
                  <a:pt x="1944" y="564"/>
                </a:lnTo>
                <a:lnTo>
                  <a:pt x="1950" y="552"/>
                </a:lnTo>
                <a:lnTo>
                  <a:pt x="1958" y="546"/>
                </a:lnTo>
                <a:lnTo>
                  <a:pt x="1960" y="546"/>
                </a:lnTo>
                <a:lnTo>
                  <a:pt x="2002" y="656"/>
                </a:lnTo>
                <a:lnTo>
                  <a:pt x="2048" y="766"/>
                </a:lnTo>
                <a:lnTo>
                  <a:pt x="2100" y="872"/>
                </a:lnTo>
                <a:lnTo>
                  <a:pt x="2062" y="894"/>
                </a:lnTo>
                <a:lnTo>
                  <a:pt x="2022" y="906"/>
                </a:lnTo>
                <a:lnTo>
                  <a:pt x="1986" y="912"/>
                </a:lnTo>
                <a:lnTo>
                  <a:pt x="1954" y="912"/>
                </a:lnTo>
                <a:lnTo>
                  <a:pt x="1926" y="910"/>
                </a:lnTo>
                <a:lnTo>
                  <a:pt x="1904" y="906"/>
                </a:lnTo>
                <a:lnTo>
                  <a:pt x="1890" y="902"/>
                </a:lnTo>
                <a:lnTo>
                  <a:pt x="1884" y="900"/>
                </a:lnTo>
                <a:close/>
                <a:moveTo>
                  <a:pt x="2362" y="1360"/>
                </a:moveTo>
                <a:lnTo>
                  <a:pt x="2366" y="1372"/>
                </a:lnTo>
                <a:lnTo>
                  <a:pt x="2372" y="1382"/>
                </a:lnTo>
                <a:lnTo>
                  <a:pt x="2382" y="1386"/>
                </a:lnTo>
                <a:lnTo>
                  <a:pt x="2394" y="1388"/>
                </a:lnTo>
                <a:lnTo>
                  <a:pt x="2374" y="1460"/>
                </a:lnTo>
                <a:lnTo>
                  <a:pt x="2356" y="1420"/>
                </a:lnTo>
                <a:lnTo>
                  <a:pt x="2338" y="1370"/>
                </a:lnTo>
                <a:lnTo>
                  <a:pt x="2322" y="1316"/>
                </a:lnTo>
                <a:lnTo>
                  <a:pt x="2320" y="1314"/>
                </a:lnTo>
                <a:lnTo>
                  <a:pt x="2320" y="1314"/>
                </a:lnTo>
                <a:lnTo>
                  <a:pt x="2316" y="1288"/>
                </a:lnTo>
                <a:lnTo>
                  <a:pt x="2308" y="1262"/>
                </a:lnTo>
                <a:lnTo>
                  <a:pt x="2296" y="1214"/>
                </a:lnTo>
                <a:lnTo>
                  <a:pt x="2288" y="1168"/>
                </a:lnTo>
                <a:lnTo>
                  <a:pt x="2280" y="1128"/>
                </a:lnTo>
                <a:lnTo>
                  <a:pt x="2274" y="1096"/>
                </a:lnTo>
                <a:lnTo>
                  <a:pt x="2274" y="1086"/>
                </a:lnTo>
                <a:lnTo>
                  <a:pt x="2274" y="1078"/>
                </a:lnTo>
                <a:lnTo>
                  <a:pt x="2272" y="1070"/>
                </a:lnTo>
                <a:lnTo>
                  <a:pt x="2270" y="1066"/>
                </a:lnTo>
                <a:lnTo>
                  <a:pt x="2270" y="1062"/>
                </a:lnTo>
                <a:lnTo>
                  <a:pt x="2270" y="1060"/>
                </a:lnTo>
                <a:lnTo>
                  <a:pt x="2332" y="1154"/>
                </a:lnTo>
                <a:lnTo>
                  <a:pt x="2324" y="1162"/>
                </a:lnTo>
                <a:lnTo>
                  <a:pt x="2318" y="1176"/>
                </a:lnTo>
                <a:lnTo>
                  <a:pt x="2316" y="1192"/>
                </a:lnTo>
                <a:lnTo>
                  <a:pt x="2320" y="1208"/>
                </a:lnTo>
                <a:lnTo>
                  <a:pt x="2326" y="1222"/>
                </a:lnTo>
                <a:lnTo>
                  <a:pt x="2338" y="1232"/>
                </a:lnTo>
                <a:lnTo>
                  <a:pt x="2352" y="1242"/>
                </a:lnTo>
                <a:lnTo>
                  <a:pt x="2364" y="1256"/>
                </a:lnTo>
                <a:lnTo>
                  <a:pt x="2370" y="1272"/>
                </a:lnTo>
                <a:lnTo>
                  <a:pt x="2374" y="1284"/>
                </a:lnTo>
                <a:lnTo>
                  <a:pt x="2374" y="1288"/>
                </a:lnTo>
                <a:lnTo>
                  <a:pt x="2376" y="1290"/>
                </a:lnTo>
                <a:lnTo>
                  <a:pt x="2376" y="1290"/>
                </a:lnTo>
                <a:lnTo>
                  <a:pt x="2376" y="1290"/>
                </a:lnTo>
                <a:lnTo>
                  <a:pt x="2376" y="1290"/>
                </a:lnTo>
                <a:lnTo>
                  <a:pt x="2376" y="1290"/>
                </a:lnTo>
                <a:lnTo>
                  <a:pt x="2376" y="1294"/>
                </a:lnTo>
                <a:lnTo>
                  <a:pt x="2376" y="1294"/>
                </a:lnTo>
                <a:lnTo>
                  <a:pt x="2376" y="1294"/>
                </a:lnTo>
                <a:lnTo>
                  <a:pt x="2376" y="1294"/>
                </a:lnTo>
                <a:lnTo>
                  <a:pt x="2376" y="1294"/>
                </a:lnTo>
                <a:lnTo>
                  <a:pt x="2376" y="1294"/>
                </a:lnTo>
                <a:lnTo>
                  <a:pt x="2378" y="1296"/>
                </a:lnTo>
                <a:lnTo>
                  <a:pt x="2378" y="1296"/>
                </a:lnTo>
                <a:lnTo>
                  <a:pt x="2378" y="1298"/>
                </a:lnTo>
                <a:lnTo>
                  <a:pt x="2378" y="1300"/>
                </a:lnTo>
                <a:lnTo>
                  <a:pt x="2378" y="1300"/>
                </a:lnTo>
                <a:lnTo>
                  <a:pt x="2380" y="1300"/>
                </a:lnTo>
                <a:lnTo>
                  <a:pt x="2380" y="1302"/>
                </a:lnTo>
                <a:lnTo>
                  <a:pt x="2380" y="1304"/>
                </a:lnTo>
                <a:lnTo>
                  <a:pt x="2382" y="1304"/>
                </a:lnTo>
                <a:lnTo>
                  <a:pt x="2382" y="1306"/>
                </a:lnTo>
                <a:lnTo>
                  <a:pt x="2382" y="1306"/>
                </a:lnTo>
                <a:lnTo>
                  <a:pt x="2382" y="1308"/>
                </a:lnTo>
                <a:lnTo>
                  <a:pt x="2384" y="1308"/>
                </a:lnTo>
                <a:lnTo>
                  <a:pt x="2384" y="1308"/>
                </a:lnTo>
                <a:lnTo>
                  <a:pt x="2384" y="1310"/>
                </a:lnTo>
                <a:lnTo>
                  <a:pt x="2386" y="1310"/>
                </a:lnTo>
                <a:lnTo>
                  <a:pt x="2386" y="1312"/>
                </a:lnTo>
                <a:lnTo>
                  <a:pt x="2386" y="1312"/>
                </a:lnTo>
                <a:lnTo>
                  <a:pt x="2388" y="1312"/>
                </a:lnTo>
                <a:lnTo>
                  <a:pt x="2388" y="1314"/>
                </a:lnTo>
                <a:lnTo>
                  <a:pt x="2390" y="1314"/>
                </a:lnTo>
                <a:lnTo>
                  <a:pt x="2390" y="1314"/>
                </a:lnTo>
                <a:lnTo>
                  <a:pt x="2390" y="1314"/>
                </a:lnTo>
                <a:lnTo>
                  <a:pt x="2392" y="1316"/>
                </a:lnTo>
                <a:lnTo>
                  <a:pt x="2392" y="1316"/>
                </a:lnTo>
                <a:lnTo>
                  <a:pt x="2394" y="1316"/>
                </a:lnTo>
                <a:lnTo>
                  <a:pt x="2394" y="1316"/>
                </a:lnTo>
                <a:lnTo>
                  <a:pt x="2396" y="1316"/>
                </a:lnTo>
                <a:lnTo>
                  <a:pt x="2396" y="1320"/>
                </a:lnTo>
                <a:lnTo>
                  <a:pt x="2398" y="1324"/>
                </a:lnTo>
                <a:lnTo>
                  <a:pt x="2380" y="1328"/>
                </a:lnTo>
                <a:lnTo>
                  <a:pt x="2370" y="1334"/>
                </a:lnTo>
                <a:lnTo>
                  <a:pt x="2362" y="1344"/>
                </a:lnTo>
                <a:lnTo>
                  <a:pt x="2362" y="1360"/>
                </a:lnTo>
                <a:close/>
              </a:path>
            </a:pathLst>
          </a:custGeom>
          <a:gradFill rotWithShape="1">
            <a:gsLst>
              <a:gs pos="0">
                <a:srgbClr val="B5B5B5"/>
              </a:gs>
              <a:gs pos="100000">
                <a:srgbClr val="B5B5B5">
                  <a:gamma/>
                  <a:tint val="12157"/>
                  <a:invGamma/>
                </a:srgbClr>
              </a:gs>
            </a:gsLst>
            <a:lin ang="5400000" scaled="1"/>
          </a:gradFill>
          <a:ln w="38100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 fontAlgn="base" latinLnBrk="0">
              <a:spcBef>
                <a:spcPct val="0"/>
              </a:spcBef>
              <a:spcAft>
                <a:spcPct val="0"/>
              </a:spcAft>
            </a:pPr>
            <a:endParaRPr lang="ko-KR" altLang="en-US" sz="1800">
              <a:solidFill>
                <a:srgbClr val="113F71"/>
              </a:solidFill>
            </a:endParaRPr>
          </a:p>
        </p:txBody>
      </p:sp>
      <p:sp>
        <p:nvSpPr>
          <p:cNvPr id="52259" name="AutoShape 35"/>
          <p:cNvSpPr>
            <a:spLocks noChangeArrowheads="1"/>
          </p:cNvSpPr>
          <p:nvPr/>
        </p:nvSpPr>
        <p:spPr bwMode="gray">
          <a:xfrm>
            <a:off x="1828800" y="5757882"/>
            <a:ext cx="8636000" cy="4572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57150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fontAlgn="base" latinLnBrk="0">
              <a:spcBef>
                <a:spcPct val="0"/>
              </a:spcBef>
              <a:spcAft>
                <a:spcPct val="0"/>
              </a:spcAft>
            </a:pPr>
            <a:endParaRPr lang="ko-KR" altLang="en-US" sz="1800">
              <a:solidFill>
                <a:srgbClr val="113F71"/>
              </a:solidFill>
            </a:endParaRPr>
          </a:p>
        </p:txBody>
      </p:sp>
      <p:sp>
        <p:nvSpPr>
          <p:cNvPr id="522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812800" y="3505200"/>
            <a:ext cx="10566400" cy="838200"/>
          </a:xfrm>
        </p:spPr>
        <p:txBody>
          <a:bodyPr/>
          <a:lstStyle>
            <a:lvl1pPr>
              <a:defRPr sz="4400" i="1"/>
            </a:lvl1pPr>
          </a:lstStyle>
          <a:p>
            <a:r>
              <a:rPr lang="ko-KR" altLang="en-US"/>
              <a:t>마스터 제목 스타일 편집</a:t>
            </a:r>
            <a:endParaRPr lang="en-US" altLang="ko-KR"/>
          </a:p>
        </p:txBody>
      </p:sp>
      <p:sp>
        <p:nvSpPr>
          <p:cNvPr id="52227" name="Rectangle 3"/>
          <p:cNvSpPr>
            <a:spLocks noGrp="1" noChangeArrowheads="1"/>
          </p:cNvSpPr>
          <p:nvPr>
            <p:ph type="subTitle" idx="1"/>
          </p:nvPr>
        </p:nvSpPr>
        <p:spPr bwMode="white">
          <a:xfrm>
            <a:off x="1904971" y="5786454"/>
            <a:ext cx="8432800" cy="3810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2000">
                <a:solidFill>
                  <a:srgbClr val="FEFEFE"/>
                </a:solidFill>
              </a:defRPr>
            </a:lvl1pPr>
          </a:lstStyle>
          <a:p>
            <a:r>
              <a:rPr lang="ko-KR" altLang="en-US"/>
              <a:t>마스터 부제목 스타일 편집</a:t>
            </a:r>
            <a:endParaRPr lang="en-US" altLang="ko-KR"/>
          </a:p>
        </p:txBody>
      </p:sp>
      <p:sp>
        <p:nvSpPr>
          <p:cNvPr id="52228" name="Rectangle 4"/>
          <p:cNvSpPr>
            <a:spLocks noGrp="1" noChangeArrowheads="1"/>
          </p:cNvSpPr>
          <p:nvPr>
            <p:ph type="dt" sz="half" idx="2"/>
          </p:nvPr>
        </p:nvSpPr>
        <p:spPr>
          <a:xfrm>
            <a:off x="609600" y="6537326"/>
            <a:ext cx="2844800" cy="244475"/>
          </a:xfrm>
        </p:spPr>
        <p:txBody>
          <a:bodyPr/>
          <a:lstStyle>
            <a:lvl1pPr>
              <a:defRPr sz="1400"/>
            </a:lvl1pPr>
          </a:lstStyle>
          <a:p>
            <a:endParaRPr lang="en-US" altLang="ko-KR">
              <a:solidFill>
                <a:srgbClr val="113F71"/>
              </a:solidFill>
            </a:endParaRPr>
          </a:p>
        </p:txBody>
      </p:sp>
      <p:sp>
        <p:nvSpPr>
          <p:cNvPr id="522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537326"/>
            <a:ext cx="3860800" cy="244475"/>
          </a:xfrm>
        </p:spPr>
        <p:txBody>
          <a:bodyPr/>
          <a:lstStyle>
            <a:lvl1pPr>
              <a:defRPr sz="1400" b="0"/>
            </a:lvl1pPr>
          </a:lstStyle>
          <a:p>
            <a:endParaRPr lang="en-US" altLang="ko-KR">
              <a:solidFill>
                <a:srgbClr val="113F71"/>
              </a:solidFill>
            </a:endParaRPr>
          </a:p>
        </p:txBody>
      </p:sp>
      <p:sp>
        <p:nvSpPr>
          <p:cNvPr id="52230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8737600" y="6537326"/>
            <a:ext cx="2844800" cy="244475"/>
          </a:xfrm>
        </p:spPr>
        <p:txBody>
          <a:bodyPr/>
          <a:lstStyle>
            <a:lvl1pPr>
              <a:defRPr sz="1400"/>
            </a:lvl1pPr>
          </a:lstStyle>
          <a:p>
            <a:fld id="{CBD7EE68-842E-4C1A-9CBA-4FCE66B31CEC}" type="slidenum">
              <a:rPr lang="en-US" altLang="ko-KR">
                <a:solidFill>
                  <a:srgbClr val="113F71"/>
                </a:solidFill>
              </a:rPr>
              <a:pPr/>
              <a:t>‹#›</a:t>
            </a:fld>
            <a:endParaRPr lang="en-US" altLang="ko-KR">
              <a:solidFill>
                <a:srgbClr val="113F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6163332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rgbClr val="0070C0"/>
              </a:buClr>
              <a:buFont typeface="Wingdings" pitchFamily="2" charset="2"/>
              <a:buChar char="u"/>
              <a:defRPr/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113F71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B7C6417A-E73F-4F96-B66A-7E90D29A5175}" type="slidenum">
              <a:rPr lang="en-US" altLang="ko-KR">
                <a:solidFill>
                  <a:srgbClr val="113F71"/>
                </a:solidFill>
              </a:rPr>
              <a:pPr/>
              <a:t>‹#›</a:t>
            </a:fld>
            <a:endParaRPr lang="en-US" altLang="ko-KR">
              <a:solidFill>
                <a:srgbClr val="113F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507026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113F71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2B77D111-4CF8-4660-99E4-BA0888B4261D}" type="slidenum">
              <a:rPr lang="en-US" altLang="ko-KR">
                <a:solidFill>
                  <a:srgbClr val="113F71"/>
                </a:solidFill>
              </a:rPr>
              <a:pPr/>
              <a:t>‹#›</a:t>
            </a:fld>
            <a:endParaRPr lang="en-US" altLang="ko-KR">
              <a:solidFill>
                <a:srgbClr val="113F71"/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113F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4197824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143000"/>
            <a:ext cx="53848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143000"/>
            <a:ext cx="53848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113F71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C7541E9B-2F16-4DFF-BC4B-15AE43ECCF01}" type="slidenum">
              <a:rPr lang="en-US" altLang="ko-KR">
                <a:solidFill>
                  <a:srgbClr val="113F71"/>
                </a:solidFill>
              </a:rPr>
              <a:pPr/>
              <a:t>‹#›</a:t>
            </a:fld>
            <a:endParaRPr lang="en-US" altLang="ko-KR">
              <a:solidFill>
                <a:srgbClr val="113F71"/>
              </a:solidFill>
            </a:endParaRPr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113F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7167752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113F71"/>
              </a:solidFill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C7C17995-C3FD-4B9D-8885-42D260BCD9C7}" type="slidenum">
              <a:rPr lang="en-US" altLang="ko-KR">
                <a:solidFill>
                  <a:srgbClr val="113F71"/>
                </a:solidFill>
              </a:rPr>
              <a:pPr/>
              <a:t>‹#›</a:t>
            </a:fld>
            <a:endParaRPr lang="en-US" altLang="ko-KR">
              <a:solidFill>
                <a:srgbClr val="113F71"/>
              </a:solidFill>
            </a:endParaRPr>
          </a:p>
        </p:txBody>
      </p:sp>
      <p:sp>
        <p:nvSpPr>
          <p:cNvPr id="9" name="바닥글 개체 틀 8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113F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938152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113F71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B7C2548-6EAE-4F75-BA3A-A0418D20E4BE}" type="slidenum">
              <a:rPr lang="en-US" altLang="ko-KR">
                <a:solidFill>
                  <a:srgbClr val="113F71"/>
                </a:solidFill>
              </a:rPr>
              <a:pPr/>
              <a:t>‹#›</a:t>
            </a:fld>
            <a:endParaRPr lang="en-US" altLang="ko-KR">
              <a:solidFill>
                <a:srgbClr val="113F71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113F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9159682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113F71"/>
              </a:solidFill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A213AA3-E077-4349-9FAE-637B53638E7B}" type="slidenum">
              <a:rPr lang="en-US" altLang="ko-KR">
                <a:solidFill>
                  <a:srgbClr val="113F71"/>
                </a:solidFill>
              </a:rPr>
              <a:pPr/>
              <a:t>‹#›</a:t>
            </a:fld>
            <a:endParaRPr lang="en-US" altLang="ko-KR">
              <a:solidFill>
                <a:srgbClr val="113F71"/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113F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2450237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113F71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FF09D599-D9DA-4588-ABD1-B82246441CD6}" type="slidenum">
              <a:rPr lang="en-US" altLang="ko-KR">
                <a:solidFill>
                  <a:srgbClr val="113F71"/>
                </a:solidFill>
              </a:rPr>
              <a:pPr/>
              <a:t>‹#›</a:t>
            </a:fld>
            <a:endParaRPr lang="en-US" altLang="ko-KR">
              <a:solidFill>
                <a:srgbClr val="113F71"/>
              </a:solidFill>
            </a:endParaRPr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113F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418345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113F71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675F691C-3EE2-4A74-92DA-72396F6CE202}" type="slidenum">
              <a:rPr lang="en-US" altLang="ko-KR">
                <a:solidFill>
                  <a:srgbClr val="113F71"/>
                </a:solidFill>
              </a:rPr>
              <a:pPr/>
              <a:t>‹#›</a:t>
            </a:fld>
            <a:endParaRPr lang="en-US" altLang="ko-KR">
              <a:solidFill>
                <a:srgbClr val="113F71"/>
              </a:solidFill>
            </a:endParaRPr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113F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57031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3866920"/>
            <a:ext cx="12192000" cy="2991080"/>
          </a:xfrm>
          <a:prstGeom prst="rect">
            <a:avLst/>
          </a:prstGeom>
          <a:gradFill>
            <a:gsLst>
              <a:gs pos="0">
                <a:schemeClr val="bg1">
                  <a:alpha val="91000"/>
                </a:schemeClr>
              </a:gs>
              <a:gs pos="37000">
                <a:schemeClr val="bg1">
                  <a:alpha val="76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0" y="0"/>
            <a:ext cx="12192000" cy="386692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89000"/>
                </a:schemeClr>
              </a:gs>
              <a:gs pos="48000">
                <a:schemeClr val="bg1">
                  <a:alpha val="62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0" y="2652311"/>
            <a:ext cx="12192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0" y="1600200"/>
            <a:ext cx="12192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65060" y="5052546"/>
            <a:ext cx="7516013" cy="882119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32915-8A69-4D44-A2D8-E5BBCE61EFC9}" type="datetimeFigureOut">
              <a:rPr lang="ko-KR" alt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2022-12-02</a:t>
            </a:fld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698DF-F941-4F79-B7CD-ACA183F9E0AB}" type="slidenum">
              <a:rPr lang="ko-KR" alt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0109" y="3132290"/>
            <a:ext cx="9567135" cy="1793167"/>
          </a:xfrm>
          <a:effectLst/>
        </p:spPr>
        <p:txBody>
          <a:bodyPr>
            <a:noAutofit/>
          </a:bodyPr>
          <a:lstStyle>
            <a:lvl1pPr marL="640080" indent="-457200" algn="l">
              <a:defRPr sz="5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8680206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113F71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300D10F1-3595-46C7-8067-D80DBC2FE4AA}" type="slidenum">
              <a:rPr lang="en-US" altLang="ko-KR">
                <a:solidFill>
                  <a:srgbClr val="113F71"/>
                </a:solidFill>
              </a:rPr>
              <a:pPr/>
              <a:t>‹#›</a:t>
            </a:fld>
            <a:endParaRPr lang="en-US" altLang="ko-KR">
              <a:solidFill>
                <a:srgbClr val="113F71"/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113F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1642621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228600"/>
            <a:ext cx="2743200" cy="6172200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28600"/>
            <a:ext cx="8026400" cy="617220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113F71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71F23E58-9D4C-4986-84A0-01BBAA14B97B}" type="slidenum">
              <a:rPr lang="en-US" altLang="ko-KR">
                <a:solidFill>
                  <a:srgbClr val="113F71"/>
                </a:solidFill>
              </a:rPr>
              <a:pPr/>
              <a:t>‹#›</a:t>
            </a:fld>
            <a:endParaRPr lang="en-US" altLang="ko-KR">
              <a:solidFill>
                <a:srgbClr val="113F71"/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113F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7518128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ko-KR">
              <a:solidFill>
                <a:srgbClr val="113F71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ko-KR">
              <a:solidFill>
                <a:srgbClr val="113F71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7EE68-842E-4C1A-9CBA-4FCE66B31CEC}" type="slidenum">
              <a:rPr lang="en-US" altLang="ko-KR" smtClean="0">
                <a:solidFill>
                  <a:srgbClr val="113F71"/>
                </a:solidFill>
              </a:rPr>
              <a:pPr/>
              <a:t>‹#›</a:t>
            </a:fld>
            <a:endParaRPr lang="en-US" altLang="ko-KR">
              <a:solidFill>
                <a:srgbClr val="113F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9155962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ko-KR">
              <a:solidFill>
                <a:srgbClr val="113F71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6417A-E73F-4F96-B66A-7E90D29A5175}" type="slidenum">
              <a:rPr lang="en-US" altLang="ko-KR" smtClean="0">
                <a:solidFill>
                  <a:srgbClr val="113F71"/>
                </a:solidFill>
              </a:rPr>
              <a:pPr/>
              <a:t>‹#›</a:t>
            </a:fld>
            <a:endParaRPr lang="en-US" altLang="ko-KR">
              <a:solidFill>
                <a:srgbClr val="113F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2172343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ko-KR">
              <a:solidFill>
                <a:srgbClr val="113F71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ko-KR">
              <a:solidFill>
                <a:srgbClr val="113F71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7D111-4CF8-4660-99E4-BA0888B4261D}" type="slidenum">
              <a:rPr lang="en-US" altLang="ko-KR" smtClean="0">
                <a:solidFill>
                  <a:srgbClr val="113F71"/>
                </a:solidFill>
              </a:rPr>
              <a:pPr/>
              <a:t>‹#›</a:t>
            </a:fld>
            <a:endParaRPr lang="en-US" altLang="ko-KR">
              <a:solidFill>
                <a:srgbClr val="113F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3365484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ko-KR">
              <a:solidFill>
                <a:srgbClr val="113F71"/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ko-KR">
              <a:solidFill>
                <a:srgbClr val="113F71"/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41E9B-2F16-4DFF-BC4B-15AE43ECCF01}" type="slidenum">
              <a:rPr lang="en-US" altLang="ko-KR" smtClean="0">
                <a:solidFill>
                  <a:srgbClr val="113F71"/>
                </a:solidFill>
              </a:rPr>
              <a:pPr/>
              <a:t>‹#›</a:t>
            </a:fld>
            <a:endParaRPr lang="en-US" altLang="ko-KR">
              <a:solidFill>
                <a:srgbClr val="113F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5130819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ko-KR">
              <a:solidFill>
                <a:srgbClr val="113F71"/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ko-KR">
              <a:solidFill>
                <a:srgbClr val="113F71"/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C17995-C3FD-4B9D-8885-42D260BCD9C7}" type="slidenum">
              <a:rPr lang="en-US" altLang="ko-KR" smtClean="0">
                <a:solidFill>
                  <a:srgbClr val="113F71"/>
                </a:solidFill>
              </a:rPr>
              <a:pPr/>
              <a:t>‹#›</a:t>
            </a:fld>
            <a:endParaRPr lang="en-US" altLang="ko-KR">
              <a:solidFill>
                <a:srgbClr val="113F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1080268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ko-KR">
              <a:solidFill>
                <a:srgbClr val="113F71"/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ko-KR">
              <a:solidFill>
                <a:srgbClr val="113F71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C2548-6EAE-4F75-BA3A-A0418D20E4BE}" type="slidenum">
              <a:rPr lang="en-US" altLang="ko-KR" smtClean="0">
                <a:solidFill>
                  <a:srgbClr val="113F71"/>
                </a:solidFill>
              </a:rPr>
              <a:pPr/>
              <a:t>‹#›</a:t>
            </a:fld>
            <a:endParaRPr lang="en-US" altLang="ko-KR">
              <a:solidFill>
                <a:srgbClr val="113F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505954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ko-KR">
              <a:solidFill>
                <a:srgbClr val="113F71"/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ko-KR">
              <a:solidFill>
                <a:srgbClr val="113F71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13AA3-E077-4349-9FAE-637B53638E7B}" type="slidenum">
              <a:rPr lang="en-US" altLang="ko-KR" smtClean="0">
                <a:solidFill>
                  <a:srgbClr val="113F71"/>
                </a:solidFill>
              </a:rPr>
              <a:pPr/>
              <a:t>‹#›</a:t>
            </a:fld>
            <a:endParaRPr lang="en-US" altLang="ko-KR">
              <a:solidFill>
                <a:srgbClr val="113F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5896474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ko-KR">
              <a:solidFill>
                <a:srgbClr val="113F71"/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ko-KR">
              <a:solidFill>
                <a:srgbClr val="113F71"/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9D599-D9DA-4588-ABD1-B82246441CD6}" type="slidenum">
              <a:rPr lang="en-US" altLang="ko-KR" smtClean="0">
                <a:solidFill>
                  <a:srgbClr val="113F71"/>
                </a:solidFill>
              </a:rPr>
              <a:pPr/>
              <a:t>‹#›</a:t>
            </a:fld>
            <a:endParaRPr lang="en-US" altLang="ko-KR">
              <a:solidFill>
                <a:srgbClr val="113F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24447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32915-8A69-4D44-A2D8-E5BBCE61EFC9}" type="datetimeFigureOut">
              <a:rPr lang="ko-KR" alt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2022-12-02</a:t>
            </a:fld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698DF-F941-4F79-B7CD-ACA183F9E0AB}" type="slidenum">
              <a:rPr lang="ko-KR" alt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>
          <a:xfrm>
            <a:off x="1524000" y="731520"/>
            <a:ext cx="8534400" cy="347472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1613937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ko-KR">
              <a:solidFill>
                <a:srgbClr val="113F71"/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ko-KR">
              <a:solidFill>
                <a:srgbClr val="113F71"/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5F691C-3EE2-4A74-92DA-72396F6CE202}" type="slidenum">
              <a:rPr lang="en-US" altLang="ko-KR" smtClean="0">
                <a:solidFill>
                  <a:srgbClr val="113F71"/>
                </a:solidFill>
              </a:rPr>
              <a:pPr/>
              <a:t>‹#›</a:t>
            </a:fld>
            <a:endParaRPr lang="en-US" altLang="ko-KR">
              <a:solidFill>
                <a:srgbClr val="113F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1159836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ko-KR">
              <a:solidFill>
                <a:srgbClr val="113F71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ko-KR">
              <a:solidFill>
                <a:srgbClr val="113F71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D10F1-3595-46C7-8067-D80DBC2FE4AA}" type="slidenum">
              <a:rPr lang="en-US" altLang="ko-KR" smtClean="0">
                <a:solidFill>
                  <a:srgbClr val="113F71"/>
                </a:solidFill>
              </a:rPr>
              <a:pPr/>
              <a:t>‹#›</a:t>
            </a:fld>
            <a:endParaRPr lang="en-US" altLang="ko-KR">
              <a:solidFill>
                <a:srgbClr val="113F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1811043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ko-KR">
              <a:solidFill>
                <a:srgbClr val="113F71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ko-KR">
              <a:solidFill>
                <a:srgbClr val="113F71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23E58-9D4C-4986-84A0-01BBAA14B97B}" type="slidenum">
              <a:rPr lang="en-US" altLang="ko-KR" smtClean="0">
                <a:solidFill>
                  <a:srgbClr val="113F71"/>
                </a:solidFill>
              </a:rPr>
              <a:pPr/>
              <a:t>‹#›</a:t>
            </a:fld>
            <a:endParaRPr lang="en-US" altLang="ko-KR">
              <a:solidFill>
                <a:srgbClr val="113F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905217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E7EBF-EBBD-4E75-9F63-9C8798315C17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모바일로 즐기는 </a:t>
            </a: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JSP </a:t>
            </a: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웹프로그래밍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1D9A6-2F67-4974-8AB9-0D1EC2F6A12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1468350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19744"/>
            <a:ext cx="10972800" cy="1143000"/>
          </a:xfrm>
        </p:spPr>
        <p:txBody>
          <a:bodyPr/>
          <a:lstStyle>
            <a:lvl1pPr>
              <a:defRPr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239349" y="6453337"/>
            <a:ext cx="3860800" cy="365125"/>
          </a:xfrm>
        </p:spPr>
        <p:txBody>
          <a:bodyPr/>
          <a:lstStyle/>
          <a:p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모바일로 즐기는 </a:t>
            </a: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JSP </a:t>
            </a: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웹프로그래밍</a:t>
            </a: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9107851" y="6453337"/>
            <a:ext cx="2844800" cy="365125"/>
          </a:xfrm>
        </p:spPr>
        <p:txBody>
          <a:bodyPr/>
          <a:lstStyle/>
          <a:p>
            <a:fld id="{2D31D9A6-2F67-4974-8AB9-0D1EC2F6A12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4318380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5369E-5405-448E-9B6E-6BF1569EAB86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모바일로 즐기는 </a:t>
            </a: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JSP </a:t>
            </a: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웹프로그래밍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1D9A6-2F67-4974-8AB9-0D1EC2F6A12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0173269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02943A-3679-42CB-B783-B4B760247CAA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모바일로 즐기는 </a:t>
            </a: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JSP </a:t>
            </a: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웹프로그래밍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1D9A6-2F67-4974-8AB9-0D1EC2F6A12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6783007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83FF6E-86EA-4B8D-9DAE-EEA3C365C504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모바일로 즐기는 </a:t>
            </a: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JSP </a:t>
            </a: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웹프로그래밍</a:t>
            </a: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1D9A6-2F67-4974-8AB9-0D1EC2F6A12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4930506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3BE9F7-C8F2-4467-9EF3-2950ECF4BBF8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모바일로 즐기는 </a:t>
            </a: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JSP </a:t>
            </a: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웹프로그래밍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1D9A6-2F67-4974-8AB9-0D1EC2F6A12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925896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34E5F-F6B3-48FC-B9BE-D27302FB393C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모바일로 즐기는 </a:t>
            </a: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JSP </a:t>
            </a: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웹프로그래밍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1D9A6-2F67-4974-8AB9-0D1EC2F6A12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09478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866920"/>
            <a:ext cx="12192000" cy="2991080"/>
          </a:xfrm>
          <a:prstGeom prst="rect">
            <a:avLst/>
          </a:prstGeom>
          <a:gradFill>
            <a:gsLst>
              <a:gs pos="0">
                <a:schemeClr val="bg1">
                  <a:alpha val="92000"/>
                </a:schemeClr>
              </a:gs>
              <a:gs pos="37000">
                <a:schemeClr val="bg1">
                  <a:alpha val="77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386692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90000"/>
                </a:schemeClr>
              </a:gs>
              <a:gs pos="48000">
                <a:schemeClr val="bg1">
                  <a:alpha val="63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2652311"/>
            <a:ext cx="12192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0" y="1600200"/>
            <a:ext cx="12192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10927" y="2172648"/>
            <a:ext cx="7955555" cy="2423346"/>
          </a:xfrm>
          <a:effectLst/>
        </p:spPr>
        <p:txBody>
          <a:bodyPr anchor="b"/>
          <a:lstStyle>
            <a:lvl1pPr algn="r">
              <a:defRPr sz="4600" b="1" cap="none" baseline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6584" y="4607511"/>
            <a:ext cx="7960659" cy="835460"/>
          </a:xfrm>
        </p:spPr>
        <p:txBody>
          <a:bodyPr anchor="t"/>
          <a:lstStyle>
            <a:lvl1pPr marL="0" indent="0" algn="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32915-8A69-4D44-A2D8-E5BBCE61EFC9}" type="datetimeFigureOut">
              <a:rPr lang="ko-KR" alt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2022-12-02</a:t>
            </a:fld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698DF-F941-4F79-B7CD-ACA183F9E0AB}" type="slidenum">
              <a:rPr lang="ko-KR" alt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1419191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FA95D-85BF-488E-99FB-9CB942A31AC9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모바일로 즐기는 </a:t>
            </a: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JSP </a:t>
            </a: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웹프로그래밍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1D9A6-2F67-4974-8AB9-0D1EC2F6A12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6415159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69097F-3B33-4F20-ACED-FCFE7ADED06B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모바일로 즐기는 </a:t>
            </a: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JSP </a:t>
            </a: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웹프로그래밍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1D9A6-2F67-4974-8AB9-0D1EC2F6A12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097765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D840F4-7B23-464E-8991-27F26ACE7005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모바일로 즐기는 </a:t>
            </a: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JSP </a:t>
            </a: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웹프로그래밍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1D9A6-2F67-4974-8AB9-0D1EC2F6A12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7852673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73DB37-C4BA-4833-B2AF-F2CA669AA3C1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모바일로 즐기는 </a:t>
            </a: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JSP </a:t>
            </a: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웹프로그래밍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1D9A6-2F67-4974-8AB9-0D1EC2F6A12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151749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E7EBF-EBBD-4E75-9F63-9C8798315C17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모바일로 즐기는 </a:t>
            </a: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JSP </a:t>
            </a: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웹프로그래밍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1D9A6-2F67-4974-8AB9-0D1EC2F6A12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3648807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19744"/>
            <a:ext cx="10972800" cy="1143000"/>
          </a:xfrm>
        </p:spPr>
        <p:txBody>
          <a:bodyPr/>
          <a:lstStyle>
            <a:lvl1pPr>
              <a:defRPr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239349" y="6453337"/>
            <a:ext cx="3860800" cy="365125"/>
          </a:xfrm>
        </p:spPr>
        <p:txBody>
          <a:bodyPr/>
          <a:lstStyle/>
          <a:p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모바일로 즐기는 </a:t>
            </a: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JSP </a:t>
            </a: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웹프로그래밍</a:t>
            </a: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9107851" y="6453337"/>
            <a:ext cx="2844800" cy="365125"/>
          </a:xfrm>
        </p:spPr>
        <p:txBody>
          <a:bodyPr/>
          <a:lstStyle/>
          <a:p>
            <a:fld id="{2D31D9A6-2F67-4974-8AB9-0D1EC2F6A12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3726102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5369E-5405-448E-9B6E-6BF1569EAB86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모바일로 즐기는 </a:t>
            </a: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JSP </a:t>
            </a: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웹프로그래밍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1D9A6-2F67-4974-8AB9-0D1EC2F6A12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945357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02943A-3679-42CB-B783-B4B760247CAA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모바일로 즐기는 </a:t>
            </a: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JSP </a:t>
            </a: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웹프로그래밍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1D9A6-2F67-4974-8AB9-0D1EC2F6A12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3235861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83FF6E-86EA-4B8D-9DAE-EEA3C365C504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모바일로 즐기는 </a:t>
            </a: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JSP </a:t>
            </a: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웹프로그래밍</a:t>
            </a: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1D9A6-2F67-4974-8AB9-0D1EC2F6A12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1707764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3BE9F7-C8F2-4467-9EF3-2950ECF4BBF8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모바일로 즐기는 </a:t>
            </a: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JSP </a:t>
            </a: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웹프로그래밍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1D9A6-2F67-4974-8AB9-0D1EC2F6A12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626921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32915-8A69-4D44-A2D8-E5BBCE61EFC9}" type="datetimeFigureOut">
              <a:rPr lang="ko-KR" alt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2022-12-02</a:t>
            </a:fld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698DF-F941-4F79-B7CD-ACA183F9E0AB}" type="slidenum">
              <a:rPr lang="ko-KR" alt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1523999" y="731519"/>
            <a:ext cx="4462272" cy="347472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6193536" y="731520"/>
            <a:ext cx="4462272" cy="347472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168641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34E5F-F6B3-48FC-B9BE-D27302FB393C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모바일로 즐기는 </a:t>
            </a: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JSP </a:t>
            </a: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웹프로그래밍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1D9A6-2F67-4974-8AB9-0D1EC2F6A12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3898347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FA95D-85BF-488E-99FB-9CB942A31AC9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모바일로 즐기는 </a:t>
            </a: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JSP </a:t>
            </a: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웹프로그래밍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1D9A6-2F67-4974-8AB9-0D1EC2F6A12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0726254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69097F-3B33-4F20-ACED-FCFE7ADED06B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모바일로 즐기는 </a:t>
            </a: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JSP </a:t>
            </a: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웹프로그래밍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1D9A6-2F67-4974-8AB9-0D1EC2F6A12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9765164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D840F4-7B23-464E-8991-27F26ACE7005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모바일로 즐기는 </a:t>
            </a: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JSP </a:t>
            </a: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웹프로그래밍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1D9A6-2F67-4974-8AB9-0D1EC2F6A12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2239130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73DB37-C4BA-4833-B2AF-F2CA669AA3C1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모바일로 즐기는 </a:t>
            </a: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JSP </a:t>
            </a: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웹프로그래밍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1D9A6-2F67-4974-8AB9-0D1EC2F6A12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068526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E7EBF-EBBD-4E75-9F63-9C8798315C17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모바일로 즐기는 </a:t>
            </a: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JSP </a:t>
            </a: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웹프로그래밍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1D9A6-2F67-4974-8AB9-0D1EC2F6A12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2202968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19744"/>
            <a:ext cx="10972800" cy="1143000"/>
          </a:xfrm>
        </p:spPr>
        <p:txBody>
          <a:bodyPr/>
          <a:lstStyle>
            <a:lvl1pPr>
              <a:defRPr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239349" y="6453337"/>
            <a:ext cx="3860800" cy="365125"/>
          </a:xfrm>
        </p:spPr>
        <p:txBody>
          <a:bodyPr/>
          <a:lstStyle/>
          <a:p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모바일로 즐기는 </a:t>
            </a: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JSP </a:t>
            </a: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웹프로그래밍</a:t>
            </a: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9107851" y="6453337"/>
            <a:ext cx="2844800" cy="365125"/>
          </a:xfrm>
        </p:spPr>
        <p:txBody>
          <a:bodyPr/>
          <a:lstStyle/>
          <a:p>
            <a:fld id="{2D31D9A6-2F67-4974-8AB9-0D1EC2F6A12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6362768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5369E-5405-448E-9B6E-6BF1569EAB86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모바일로 즐기는 </a:t>
            </a: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JSP </a:t>
            </a: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웹프로그래밍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1D9A6-2F67-4974-8AB9-0D1EC2F6A12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9313922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02943A-3679-42CB-B783-B4B760247CAA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모바일로 즐기는 </a:t>
            </a: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JSP </a:t>
            </a: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웹프로그래밍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1D9A6-2F67-4974-8AB9-0D1EC2F6A12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6864713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83FF6E-86EA-4B8D-9DAE-EEA3C365C504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모바일로 즐기는 </a:t>
            </a: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JSP </a:t>
            </a: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웹프로그래밍</a:t>
            </a: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1D9A6-2F67-4974-8AB9-0D1EC2F6A12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23146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0" y="731520"/>
            <a:ext cx="4462272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lang="en-US" sz="2400" b="1" i="0" kern="1200" dirty="0" smtClean="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41929" y="1400327"/>
            <a:ext cx="4462272" cy="2743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6403" y="731520"/>
            <a:ext cx="4462272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lang="en-US" sz="2400" b="1" i="0" kern="1200" dirty="0" smtClean="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ctr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None/>
            </a:pPr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7" y="1399032"/>
            <a:ext cx="4462272" cy="2743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32915-8A69-4D44-A2D8-E5BBCE61EFC9}" type="datetimeFigureOut">
              <a:rPr lang="ko-KR" alt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2022-12-02</a:t>
            </a:fld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698DF-F941-4F79-B7CD-ACA183F9E0AB}" type="slidenum">
              <a:rPr lang="ko-KR" alt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9085285"/>
      </p:ext>
    </p:extLst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3BE9F7-C8F2-4467-9EF3-2950ECF4BBF8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모바일로 즐기는 </a:t>
            </a: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JSP </a:t>
            </a: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웹프로그래밍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1D9A6-2F67-4974-8AB9-0D1EC2F6A12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7789205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34E5F-F6B3-48FC-B9BE-D27302FB393C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모바일로 즐기는 </a:t>
            </a: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JSP </a:t>
            </a: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웹프로그래밍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1D9A6-2F67-4974-8AB9-0D1EC2F6A12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2836926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FA95D-85BF-488E-99FB-9CB942A31AC9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모바일로 즐기는 </a:t>
            </a: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JSP </a:t>
            </a: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웹프로그래밍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1D9A6-2F67-4974-8AB9-0D1EC2F6A12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5442854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69097F-3B33-4F20-ACED-FCFE7ADED06B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모바일로 즐기는 </a:t>
            </a: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JSP </a:t>
            </a: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웹프로그래밍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1D9A6-2F67-4974-8AB9-0D1EC2F6A12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9777519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D840F4-7B23-464E-8991-27F26ACE7005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모바일로 즐기는 </a:t>
            </a: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JSP </a:t>
            </a: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웹프로그래밍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1D9A6-2F67-4974-8AB9-0D1EC2F6A12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8225083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73DB37-C4BA-4833-B2AF-F2CA669AA3C1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모바일로 즐기는 </a:t>
            </a: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JSP </a:t>
            </a: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웹프로그래밍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1D9A6-2F67-4974-8AB9-0D1EC2F6A12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179508"/>
      </p:ext>
    </p:extLst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E7EBF-EBBD-4E75-9F63-9C8798315C17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모바일로 즐기는 </a:t>
            </a: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JSP </a:t>
            </a: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웹프로그래밍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1D9A6-2F67-4974-8AB9-0D1EC2F6A12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6984408"/>
      </p:ext>
    </p:extLst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19744"/>
            <a:ext cx="10972800" cy="1143000"/>
          </a:xfrm>
        </p:spPr>
        <p:txBody>
          <a:bodyPr/>
          <a:lstStyle>
            <a:lvl1pPr>
              <a:defRPr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239349" y="6453337"/>
            <a:ext cx="3860800" cy="365125"/>
          </a:xfrm>
        </p:spPr>
        <p:txBody>
          <a:bodyPr/>
          <a:lstStyle/>
          <a:p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모바일로 즐기는 </a:t>
            </a: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JSP </a:t>
            </a: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웹프로그래밍</a:t>
            </a: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9107851" y="6453337"/>
            <a:ext cx="2844800" cy="365125"/>
          </a:xfrm>
        </p:spPr>
        <p:txBody>
          <a:bodyPr/>
          <a:lstStyle/>
          <a:p>
            <a:fld id="{2D31D9A6-2F67-4974-8AB9-0D1EC2F6A12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1252977"/>
      </p:ext>
    </p:extLst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5369E-5405-448E-9B6E-6BF1569EAB86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모바일로 즐기는 </a:t>
            </a: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JSP </a:t>
            </a: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웹프로그래밍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1D9A6-2F67-4974-8AB9-0D1EC2F6A12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1971906"/>
      </p:ext>
    </p:extLst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02943A-3679-42CB-B783-B4B760247CAA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모바일로 즐기는 </a:t>
            </a: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JSP </a:t>
            </a: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웹프로그래밍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1D9A6-2F67-4974-8AB9-0D1EC2F6A12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433435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32915-8A69-4D44-A2D8-E5BBCE61EFC9}" type="datetimeFigureOut">
              <a:rPr lang="ko-KR" alt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2022-12-02</a:t>
            </a:fld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698DF-F941-4F79-B7CD-ACA183F9E0AB}" type="slidenum">
              <a:rPr lang="ko-KR" alt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041940"/>
      </p:ext>
    </p:extLst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83FF6E-86EA-4B8D-9DAE-EEA3C365C504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모바일로 즐기는 </a:t>
            </a: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JSP </a:t>
            </a: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웹프로그래밍</a:t>
            </a: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1D9A6-2F67-4974-8AB9-0D1EC2F6A12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5946588"/>
      </p:ext>
    </p:extLst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3BE9F7-C8F2-4467-9EF3-2950ECF4BBF8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모바일로 즐기는 </a:t>
            </a: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JSP </a:t>
            </a: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웹프로그래밍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1D9A6-2F67-4974-8AB9-0D1EC2F6A12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7124796"/>
      </p:ext>
    </p:extLst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34E5F-F6B3-48FC-B9BE-D27302FB393C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모바일로 즐기는 </a:t>
            </a: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JSP </a:t>
            </a: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웹프로그래밍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1D9A6-2F67-4974-8AB9-0D1EC2F6A12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1303320"/>
      </p:ext>
    </p:extLst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FA95D-85BF-488E-99FB-9CB942A31AC9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모바일로 즐기는 </a:t>
            </a: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JSP </a:t>
            </a: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웹프로그래밍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1D9A6-2F67-4974-8AB9-0D1EC2F6A12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846830"/>
      </p:ext>
    </p:extLst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69097F-3B33-4F20-ACED-FCFE7ADED06B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모바일로 즐기는 </a:t>
            </a: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JSP </a:t>
            </a: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웹프로그래밍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1D9A6-2F67-4974-8AB9-0D1EC2F6A12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6443587"/>
      </p:ext>
    </p:extLst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D840F4-7B23-464E-8991-27F26ACE7005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모바일로 즐기는 </a:t>
            </a: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JSP </a:t>
            </a: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웹프로그래밍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1D9A6-2F67-4974-8AB9-0D1EC2F6A12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3090777"/>
      </p:ext>
    </p:extLst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73DB37-C4BA-4833-B2AF-F2CA669AA3C1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모바일로 즐기는 </a:t>
            </a: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JSP </a:t>
            </a: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웹프로그래밍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1D9A6-2F67-4974-8AB9-0D1EC2F6A12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11662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32915-8A69-4D44-A2D8-E5BBCE61EFC9}" type="datetimeFigureOut">
              <a:rPr lang="ko-KR" alt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2022-12-02</a:t>
            </a:fld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698DF-F941-4F79-B7CD-ACA183F9E0AB}" type="slidenum">
              <a:rPr lang="ko-KR" alt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365815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8794" y="2209801"/>
            <a:ext cx="4848113" cy="1258493"/>
          </a:xfrm>
          <a:effectLst/>
        </p:spPr>
        <p:txBody>
          <a:bodyPr anchor="b">
            <a:noAutofit/>
          </a:bodyPr>
          <a:lstStyle>
            <a:lvl1pPr marL="228600" indent="-228600" algn="l">
              <a:defRPr sz="2800" b="1">
                <a:effectLst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24688" y="731520"/>
            <a:ext cx="5356113" cy="4894730"/>
          </a:xfrm>
        </p:spPr>
        <p:txBody>
          <a:bodyPr anchor="ctr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4354" y="3497802"/>
            <a:ext cx="4518213" cy="213951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32915-8A69-4D44-A2D8-E5BBCE61EFC9}" type="datetimeFigureOut">
              <a:rPr lang="ko-KR" alt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2022-12-02</a:t>
            </a:fld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698DF-F941-4F79-B7CD-ACA183F9E0AB}" type="slidenum">
              <a:rPr lang="ko-KR" alt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33811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2C34D-E551-4338-AEF0-193E37DA3D9A}" type="datetimeFigureOut">
              <a:rPr lang="ko-KR" altLang="en-US" smtClean="0"/>
              <a:t>2022-12-02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9F1F0-ECA7-43E6-B3D8-050FCE661B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390284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3866920"/>
            <a:ext cx="12192000" cy="2991080"/>
          </a:xfrm>
          <a:prstGeom prst="rect">
            <a:avLst/>
          </a:prstGeom>
          <a:gradFill>
            <a:gsLst>
              <a:gs pos="0">
                <a:schemeClr val="bg1">
                  <a:alpha val="92000"/>
                </a:schemeClr>
              </a:gs>
              <a:gs pos="37000">
                <a:schemeClr val="bg1">
                  <a:alpha val="77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12192000" cy="386692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90000"/>
                </a:schemeClr>
              </a:gs>
              <a:gs pos="48000">
                <a:schemeClr val="bg1">
                  <a:alpha val="63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2652311"/>
            <a:ext cx="12192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0" y="1600200"/>
            <a:ext cx="12192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966900" y="1143000"/>
            <a:ext cx="5486400" cy="3127806"/>
          </a:xfrm>
          <a:prstGeom prst="roundRect">
            <a:avLst>
              <a:gd name="adj" fmla="val 4230"/>
            </a:avLst>
          </a:prstGeom>
          <a:solidFill>
            <a:schemeClr val="bg2">
              <a:lumMod val="90000"/>
            </a:schemeClr>
          </a:solidFill>
          <a:effectLst>
            <a:reflection blurRad="4350" stA="23000" endA="300" endPos="28000" dir="5400000" sy="-100000" algn="bl" rotWithShape="0"/>
          </a:effectLst>
          <a:scene3d>
            <a:camera prst="perspectiveContrastingLeftFacing" fov="1800000">
              <a:rot lat="300000" lon="2100000" rev="0"/>
            </a:camera>
            <a:lightRig rig="balanced" dir="t"/>
          </a:scene3d>
          <a:sp3d>
            <a:bevelT w="50800" h="50800"/>
          </a:sp3d>
        </p:spPr>
        <p:txBody>
          <a:bodyPr>
            <a:normAutofit/>
            <a:flatTx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70516" y="1010486"/>
            <a:ext cx="4925485" cy="2163020"/>
          </a:xfrm>
        </p:spPr>
        <p:txBody>
          <a:bodyPr anchor="b"/>
          <a:lstStyle>
            <a:lvl1pPr marL="182880" indent="-182880">
              <a:buFont typeface="Georgia" pitchFamily="18" charset="0"/>
              <a:buChar char="*"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32915-8A69-4D44-A2D8-E5BBCE61EFC9}" type="datetimeFigureOut">
              <a:rPr lang="ko-KR" alt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2022-12-02</a:t>
            </a:fld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698DF-F941-4F79-B7CD-ACA183F9E0AB}" type="slidenum">
              <a:rPr lang="ko-KR" alt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9691" y="4464421"/>
            <a:ext cx="8511384" cy="1143000"/>
          </a:xfrm>
        </p:spPr>
        <p:txBody>
          <a:bodyPr anchor="b">
            <a:noAutofit/>
          </a:bodyPr>
          <a:lstStyle>
            <a:lvl1pPr algn="l">
              <a:defRPr sz="4600" b="1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817302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40000" y="731519"/>
            <a:ext cx="8534400" cy="347472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32915-8A69-4D44-A2D8-E5BBCE61EFC9}" type="datetimeFigureOut">
              <a:rPr lang="ko-KR" alt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2022-12-02</a:t>
            </a:fld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698DF-F941-4F79-B7CD-ACA183F9E0AB}" type="slidenum">
              <a:rPr lang="ko-KR" alt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912801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538344" y="376518"/>
            <a:ext cx="2743200" cy="5238339"/>
          </a:xfrm>
          <a:effectLst/>
        </p:spPr>
        <p:txBody>
          <a:bodyPr vert="eaVert"/>
          <a:lstStyle>
            <a:lvl1pPr algn="l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432151" y="731520"/>
            <a:ext cx="6439049" cy="4894729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32915-8A69-4D44-A2D8-E5BBCE61EFC9}" type="datetimeFigureOut">
              <a:rPr lang="ko-KR" alt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2022-12-02</a:t>
            </a:fld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698DF-F941-4F79-B7CD-ACA183F9E0AB}" type="slidenum">
              <a:rPr lang="ko-KR" alt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891757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3866920"/>
            <a:ext cx="12192000" cy="2991080"/>
          </a:xfrm>
          <a:prstGeom prst="rect">
            <a:avLst/>
          </a:prstGeom>
          <a:gradFill>
            <a:gsLst>
              <a:gs pos="0">
                <a:schemeClr val="bg1">
                  <a:alpha val="91000"/>
                </a:schemeClr>
              </a:gs>
              <a:gs pos="37000">
                <a:schemeClr val="bg1">
                  <a:alpha val="76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0" y="0"/>
            <a:ext cx="12192000" cy="386692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89000"/>
                </a:schemeClr>
              </a:gs>
              <a:gs pos="48000">
                <a:schemeClr val="bg1">
                  <a:alpha val="62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0" y="2652311"/>
            <a:ext cx="12192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0" y="1600200"/>
            <a:ext cx="12192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65060" y="5052546"/>
            <a:ext cx="7516013" cy="882119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32915-8A69-4D44-A2D8-E5BBCE61EFC9}" type="datetimeFigureOut">
              <a:rPr lang="ko-KR" alt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2022-12-02</a:t>
            </a:fld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698DF-F941-4F79-B7CD-ACA183F9E0AB}" type="slidenum">
              <a:rPr lang="ko-KR" alt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0109" y="3132290"/>
            <a:ext cx="9567135" cy="1793167"/>
          </a:xfrm>
          <a:effectLst/>
        </p:spPr>
        <p:txBody>
          <a:bodyPr>
            <a:noAutofit/>
          </a:bodyPr>
          <a:lstStyle>
            <a:lvl1pPr marL="640080" indent="-457200" algn="l">
              <a:defRPr sz="5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357484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32915-8A69-4D44-A2D8-E5BBCE61EFC9}" type="datetimeFigureOut">
              <a:rPr lang="ko-KR" alt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2022-12-02</a:t>
            </a:fld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698DF-F941-4F79-B7CD-ACA183F9E0AB}" type="slidenum">
              <a:rPr lang="ko-KR" alt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>
          <a:xfrm>
            <a:off x="1524000" y="731520"/>
            <a:ext cx="8534400" cy="347472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614346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866920"/>
            <a:ext cx="12192000" cy="2991080"/>
          </a:xfrm>
          <a:prstGeom prst="rect">
            <a:avLst/>
          </a:prstGeom>
          <a:gradFill>
            <a:gsLst>
              <a:gs pos="0">
                <a:schemeClr val="bg1">
                  <a:alpha val="92000"/>
                </a:schemeClr>
              </a:gs>
              <a:gs pos="37000">
                <a:schemeClr val="bg1">
                  <a:alpha val="77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386692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90000"/>
                </a:schemeClr>
              </a:gs>
              <a:gs pos="48000">
                <a:schemeClr val="bg1">
                  <a:alpha val="63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2652311"/>
            <a:ext cx="12192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0" y="1600200"/>
            <a:ext cx="12192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10927" y="2172648"/>
            <a:ext cx="7955555" cy="2423346"/>
          </a:xfrm>
          <a:effectLst/>
        </p:spPr>
        <p:txBody>
          <a:bodyPr anchor="b"/>
          <a:lstStyle>
            <a:lvl1pPr algn="r">
              <a:defRPr sz="4600" b="1" cap="none" baseline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6584" y="4607511"/>
            <a:ext cx="7960659" cy="835460"/>
          </a:xfrm>
        </p:spPr>
        <p:txBody>
          <a:bodyPr anchor="t"/>
          <a:lstStyle>
            <a:lvl1pPr marL="0" indent="0" algn="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32915-8A69-4D44-A2D8-E5BBCE61EFC9}" type="datetimeFigureOut">
              <a:rPr lang="ko-KR" alt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2022-12-02</a:t>
            </a:fld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698DF-F941-4F79-B7CD-ACA183F9E0AB}" type="slidenum">
              <a:rPr lang="ko-KR" alt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009464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32915-8A69-4D44-A2D8-E5BBCE61EFC9}" type="datetimeFigureOut">
              <a:rPr lang="ko-KR" alt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2022-12-02</a:t>
            </a:fld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698DF-F941-4F79-B7CD-ACA183F9E0AB}" type="slidenum">
              <a:rPr lang="ko-KR" alt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1523999" y="731519"/>
            <a:ext cx="4462272" cy="347472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6193536" y="731520"/>
            <a:ext cx="4462272" cy="347472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77141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0" y="731520"/>
            <a:ext cx="4462272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lang="en-US" sz="2400" b="1" i="0" kern="1200" dirty="0" smtClean="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41929" y="1400327"/>
            <a:ext cx="4462272" cy="2743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6403" y="731520"/>
            <a:ext cx="4462272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lang="en-US" sz="2400" b="1" i="0" kern="1200" dirty="0" smtClean="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ctr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None/>
            </a:pPr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7" y="1399032"/>
            <a:ext cx="4462272" cy="2743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32915-8A69-4D44-A2D8-E5BBCE61EFC9}" type="datetimeFigureOut">
              <a:rPr lang="ko-KR" alt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2022-12-02</a:t>
            </a:fld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698DF-F941-4F79-B7CD-ACA183F9E0AB}" type="slidenum">
              <a:rPr lang="ko-KR" alt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205888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32915-8A69-4D44-A2D8-E5BBCE61EFC9}" type="datetimeFigureOut">
              <a:rPr lang="ko-KR" alt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2022-12-02</a:t>
            </a:fld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698DF-F941-4F79-B7CD-ACA183F9E0AB}" type="slidenum">
              <a:rPr lang="ko-KR" alt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70575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32915-8A69-4D44-A2D8-E5BBCE61EFC9}" type="datetimeFigureOut">
              <a:rPr lang="ko-KR" alt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2022-12-02</a:t>
            </a:fld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698DF-F941-4F79-B7CD-ACA183F9E0AB}" type="slidenum">
              <a:rPr lang="ko-KR" alt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17870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2C34D-E551-4338-AEF0-193E37DA3D9A}" type="datetimeFigureOut">
              <a:rPr lang="ko-KR" altLang="en-US" smtClean="0"/>
              <a:t>2022-12-02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9F1F0-ECA7-43E6-B3D8-050FCE661B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727756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8794" y="2209801"/>
            <a:ext cx="4848113" cy="1258493"/>
          </a:xfrm>
          <a:effectLst/>
        </p:spPr>
        <p:txBody>
          <a:bodyPr anchor="b">
            <a:noAutofit/>
          </a:bodyPr>
          <a:lstStyle>
            <a:lvl1pPr marL="228600" indent="-228600" algn="l">
              <a:defRPr sz="2800" b="1">
                <a:effectLst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24688" y="731520"/>
            <a:ext cx="5356113" cy="4894730"/>
          </a:xfrm>
        </p:spPr>
        <p:txBody>
          <a:bodyPr anchor="ctr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4354" y="3497802"/>
            <a:ext cx="4518213" cy="213951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32915-8A69-4D44-A2D8-E5BBCE61EFC9}" type="datetimeFigureOut">
              <a:rPr lang="ko-KR" alt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2022-12-02</a:t>
            </a:fld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698DF-F941-4F79-B7CD-ACA183F9E0AB}" type="slidenum">
              <a:rPr lang="ko-KR" alt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161058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3866920"/>
            <a:ext cx="12192000" cy="2991080"/>
          </a:xfrm>
          <a:prstGeom prst="rect">
            <a:avLst/>
          </a:prstGeom>
          <a:gradFill>
            <a:gsLst>
              <a:gs pos="0">
                <a:schemeClr val="bg1">
                  <a:alpha val="92000"/>
                </a:schemeClr>
              </a:gs>
              <a:gs pos="37000">
                <a:schemeClr val="bg1">
                  <a:alpha val="77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12192000" cy="386692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90000"/>
                </a:schemeClr>
              </a:gs>
              <a:gs pos="48000">
                <a:schemeClr val="bg1">
                  <a:alpha val="63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2652311"/>
            <a:ext cx="12192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0" y="1600200"/>
            <a:ext cx="12192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966900" y="1143000"/>
            <a:ext cx="5486400" cy="3127806"/>
          </a:xfrm>
          <a:prstGeom prst="roundRect">
            <a:avLst>
              <a:gd name="adj" fmla="val 4230"/>
            </a:avLst>
          </a:prstGeom>
          <a:solidFill>
            <a:schemeClr val="bg2">
              <a:lumMod val="90000"/>
            </a:schemeClr>
          </a:solidFill>
          <a:effectLst>
            <a:reflection blurRad="4350" stA="23000" endA="300" endPos="28000" dir="5400000" sy="-100000" algn="bl" rotWithShape="0"/>
          </a:effectLst>
          <a:scene3d>
            <a:camera prst="perspectiveContrastingLeftFacing" fov="1800000">
              <a:rot lat="300000" lon="2100000" rev="0"/>
            </a:camera>
            <a:lightRig rig="balanced" dir="t"/>
          </a:scene3d>
          <a:sp3d>
            <a:bevelT w="50800" h="50800"/>
          </a:sp3d>
        </p:spPr>
        <p:txBody>
          <a:bodyPr>
            <a:normAutofit/>
            <a:flatTx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70516" y="1010486"/>
            <a:ext cx="4925485" cy="2163020"/>
          </a:xfrm>
        </p:spPr>
        <p:txBody>
          <a:bodyPr anchor="b"/>
          <a:lstStyle>
            <a:lvl1pPr marL="182880" indent="-182880">
              <a:buFont typeface="Georgia" pitchFamily="18" charset="0"/>
              <a:buChar char="*"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32915-8A69-4D44-A2D8-E5BBCE61EFC9}" type="datetimeFigureOut">
              <a:rPr lang="ko-KR" alt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2022-12-02</a:t>
            </a:fld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698DF-F941-4F79-B7CD-ACA183F9E0AB}" type="slidenum">
              <a:rPr lang="ko-KR" alt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9691" y="4464421"/>
            <a:ext cx="8511384" cy="1143000"/>
          </a:xfrm>
        </p:spPr>
        <p:txBody>
          <a:bodyPr anchor="b">
            <a:noAutofit/>
          </a:bodyPr>
          <a:lstStyle>
            <a:lvl1pPr algn="l">
              <a:defRPr sz="4600" b="1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285884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40000" y="731519"/>
            <a:ext cx="8534400" cy="347472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32915-8A69-4D44-A2D8-E5BBCE61EFC9}" type="datetimeFigureOut">
              <a:rPr lang="ko-KR" alt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2022-12-02</a:t>
            </a:fld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698DF-F941-4F79-B7CD-ACA183F9E0AB}" type="slidenum">
              <a:rPr lang="ko-KR" alt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704324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538344" y="376518"/>
            <a:ext cx="2743200" cy="5238339"/>
          </a:xfrm>
          <a:effectLst/>
        </p:spPr>
        <p:txBody>
          <a:bodyPr vert="eaVert"/>
          <a:lstStyle>
            <a:lvl1pPr algn="l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432151" y="731520"/>
            <a:ext cx="6439049" cy="4894729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32915-8A69-4D44-A2D8-E5BBCE61EFC9}" type="datetimeFigureOut">
              <a:rPr lang="ko-KR" alt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2022-12-02</a:t>
            </a:fld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698DF-F941-4F79-B7CD-ACA183F9E0AB}" type="slidenum">
              <a:rPr lang="ko-KR" alt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180013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3866920"/>
            <a:ext cx="12192000" cy="2991080"/>
          </a:xfrm>
          <a:prstGeom prst="rect">
            <a:avLst/>
          </a:prstGeom>
          <a:gradFill>
            <a:gsLst>
              <a:gs pos="0">
                <a:schemeClr val="bg1">
                  <a:alpha val="91000"/>
                </a:schemeClr>
              </a:gs>
              <a:gs pos="37000">
                <a:schemeClr val="bg1">
                  <a:alpha val="76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0" y="0"/>
            <a:ext cx="12192000" cy="386692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89000"/>
                </a:schemeClr>
              </a:gs>
              <a:gs pos="48000">
                <a:schemeClr val="bg1">
                  <a:alpha val="62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0" y="2652311"/>
            <a:ext cx="12192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0" y="1600200"/>
            <a:ext cx="12192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65060" y="5052546"/>
            <a:ext cx="7516013" cy="882119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32915-8A69-4D44-A2D8-E5BBCE61EFC9}" type="datetimeFigureOut">
              <a:rPr lang="ko-KR" alt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2022-12-02</a:t>
            </a:fld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698DF-F941-4F79-B7CD-ACA183F9E0AB}" type="slidenum">
              <a:rPr lang="ko-KR" alt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0109" y="3132290"/>
            <a:ext cx="9567135" cy="1793167"/>
          </a:xfrm>
          <a:effectLst/>
        </p:spPr>
        <p:txBody>
          <a:bodyPr>
            <a:noAutofit/>
          </a:bodyPr>
          <a:lstStyle>
            <a:lvl1pPr marL="640080" indent="-457200" algn="l">
              <a:defRPr sz="5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977349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32915-8A69-4D44-A2D8-E5BBCE61EFC9}" type="datetimeFigureOut">
              <a:rPr lang="ko-KR" alt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2022-12-02</a:t>
            </a:fld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698DF-F941-4F79-B7CD-ACA183F9E0AB}" type="slidenum">
              <a:rPr lang="ko-KR" alt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>
          <a:xfrm>
            <a:off x="1524000" y="731520"/>
            <a:ext cx="8534400" cy="347472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437368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866920"/>
            <a:ext cx="12192000" cy="2991080"/>
          </a:xfrm>
          <a:prstGeom prst="rect">
            <a:avLst/>
          </a:prstGeom>
          <a:gradFill>
            <a:gsLst>
              <a:gs pos="0">
                <a:schemeClr val="bg1">
                  <a:alpha val="92000"/>
                </a:schemeClr>
              </a:gs>
              <a:gs pos="37000">
                <a:schemeClr val="bg1">
                  <a:alpha val="77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386692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90000"/>
                </a:schemeClr>
              </a:gs>
              <a:gs pos="48000">
                <a:schemeClr val="bg1">
                  <a:alpha val="63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2652311"/>
            <a:ext cx="12192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0" y="1600200"/>
            <a:ext cx="12192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10927" y="2172648"/>
            <a:ext cx="7955555" cy="2423346"/>
          </a:xfrm>
          <a:effectLst/>
        </p:spPr>
        <p:txBody>
          <a:bodyPr anchor="b"/>
          <a:lstStyle>
            <a:lvl1pPr algn="r">
              <a:defRPr sz="4600" b="1" cap="none" baseline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6584" y="4607511"/>
            <a:ext cx="7960659" cy="835460"/>
          </a:xfrm>
        </p:spPr>
        <p:txBody>
          <a:bodyPr anchor="t"/>
          <a:lstStyle>
            <a:lvl1pPr marL="0" indent="0" algn="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32915-8A69-4D44-A2D8-E5BBCE61EFC9}" type="datetimeFigureOut">
              <a:rPr lang="ko-KR" alt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2022-12-02</a:t>
            </a:fld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698DF-F941-4F79-B7CD-ACA183F9E0AB}" type="slidenum">
              <a:rPr lang="ko-KR" alt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735281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32915-8A69-4D44-A2D8-E5BBCE61EFC9}" type="datetimeFigureOut">
              <a:rPr lang="ko-KR" alt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2022-12-02</a:t>
            </a:fld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698DF-F941-4F79-B7CD-ACA183F9E0AB}" type="slidenum">
              <a:rPr lang="ko-KR" alt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1523999" y="731519"/>
            <a:ext cx="4462272" cy="347472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6193536" y="731520"/>
            <a:ext cx="4462272" cy="347472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54700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0" y="731520"/>
            <a:ext cx="4462272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lang="en-US" sz="2400" b="1" i="0" kern="1200" dirty="0" smtClean="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41929" y="1400327"/>
            <a:ext cx="4462272" cy="2743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6403" y="731520"/>
            <a:ext cx="4462272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lang="en-US" sz="2400" b="1" i="0" kern="1200" dirty="0" smtClean="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ctr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None/>
            </a:pPr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7" y="1399032"/>
            <a:ext cx="4462272" cy="2743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32915-8A69-4D44-A2D8-E5BBCE61EFC9}" type="datetimeFigureOut">
              <a:rPr lang="ko-KR" alt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2022-12-02</a:t>
            </a:fld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698DF-F941-4F79-B7CD-ACA183F9E0AB}" type="slidenum">
              <a:rPr lang="ko-KR" alt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00080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32915-8A69-4D44-A2D8-E5BBCE61EFC9}" type="datetimeFigureOut">
              <a:rPr lang="ko-KR" alt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2022-12-02</a:t>
            </a:fld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698DF-F941-4F79-B7CD-ACA183F9E0AB}" type="slidenum">
              <a:rPr lang="ko-KR" alt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761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2C34D-E551-4338-AEF0-193E37DA3D9A}" type="datetimeFigureOut">
              <a:rPr lang="ko-KR" altLang="en-US" smtClean="0"/>
              <a:t>2022-12-02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9F1F0-ECA7-43E6-B3D8-050FCE661B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458338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32915-8A69-4D44-A2D8-E5BBCE61EFC9}" type="datetimeFigureOut">
              <a:rPr lang="ko-KR" alt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2022-12-02</a:t>
            </a:fld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698DF-F941-4F79-B7CD-ACA183F9E0AB}" type="slidenum">
              <a:rPr lang="ko-KR" alt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004330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8794" y="2209801"/>
            <a:ext cx="4848113" cy="1258493"/>
          </a:xfrm>
          <a:effectLst/>
        </p:spPr>
        <p:txBody>
          <a:bodyPr anchor="b">
            <a:noAutofit/>
          </a:bodyPr>
          <a:lstStyle>
            <a:lvl1pPr marL="228600" indent="-228600" algn="l">
              <a:defRPr sz="2800" b="1">
                <a:effectLst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24688" y="731520"/>
            <a:ext cx="5356113" cy="4894730"/>
          </a:xfrm>
        </p:spPr>
        <p:txBody>
          <a:bodyPr anchor="ctr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4354" y="3497802"/>
            <a:ext cx="4518213" cy="213951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32915-8A69-4D44-A2D8-E5BBCE61EFC9}" type="datetimeFigureOut">
              <a:rPr lang="ko-KR" alt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2022-12-02</a:t>
            </a:fld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698DF-F941-4F79-B7CD-ACA183F9E0AB}" type="slidenum">
              <a:rPr lang="ko-KR" alt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391534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3866920"/>
            <a:ext cx="12192000" cy="2991080"/>
          </a:xfrm>
          <a:prstGeom prst="rect">
            <a:avLst/>
          </a:prstGeom>
          <a:gradFill>
            <a:gsLst>
              <a:gs pos="0">
                <a:schemeClr val="bg1">
                  <a:alpha val="92000"/>
                </a:schemeClr>
              </a:gs>
              <a:gs pos="37000">
                <a:schemeClr val="bg1">
                  <a:alpha val="77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12192000" cy="386692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90000"/>
                </a:schemeClr>
              </a:gs>
              <a:gs pos="48000">
                <a:schemeClr val="bg1">
                  <a:alpha val="63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2652311"/>
            <a:ext cx="12192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0" y="1600200"/>
            <a:ext cx="12192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966900" y="1143000"/>
            <a:ext cx="5486400" cy="3127806"/>
          </a:xfrm>
          <a:prstGeom prst="roundRect">
            <a:avLst>
              <a:gd name="adj" fmla="val 4230"/>
            </a:avLst>
          </a:prstGeom>
          <a:solidFill>
            <a:schemeClr val="bg2">
              <a:lumMod val="90000"/>
            </a:schemeClr>
          </a:solidFill>
          <a:effectLst>
            <a:reflection blurRad="4350" stA="23000" endA="300" endPos="28000" dir="5400000" sy="-100000" algn="bl" rotWithShape="0"/>
          </a:effectLst>
          <a:scene3d>
            <a:camera prst="perspectiveContrastingLeftFacing" fov="1800000">
              <a:rot lat="300000" lon="2100000" rev="0"/>
            </a:camera>
            <a:lightRig rig="balanced" dir="t"/>
          </a:scene3d>
          <a:sp3d>
            <a:bevelT w="50800" h="50800"/>
          </a:sp3d>
        </p:spPr>
        <p:txBody>
          <a:bodyPr>
            <a:normAutofit/>
            <a:flatTx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70516" y="1010486"/>
            <a:ext cx="4925485" cy="2163020"/>
          </a:xfrm>
        </p:spPr>
        <p:txBody>
          <a:bodyPr anchor="b"/>
          <a:lstStyle>
            <a:lvl1pPr marL="182880" indent="-182880">
              <a:buFont typeface="Georgia" pitchFamily="18" charset="0"/>
              <a:buChar char="*"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32915-8A69-4D44-A2D8-E5BBCE61EFC9}" type="datetimeFigureOut">
              <a:rPr lang="ko-KR" alt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2022-12-02</a:t>
            </a:fld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698DF-F941-4F79-B7CD-ACA183F9E0AB}" type="slidenum">
              <a:rPr lang="ko-KR" alt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9691" y="4464421"/>
            <a:ext cx="8511384" cy="1143000"/>
          </a:xfrm>
        </p:spPr>
        <p:txBody>
          <a:bodyPr anchor="b">
            <a:noAutofit/>
          </a:bodyPr>
          <a:lstStyle>
            <a:lvl1pPr algn="l">
              <a:defRPr sz="4600" b="1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50537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40000" y="731519"/>
            <a:ext cx="8534400" cy="347472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32915-8A69-4D44-A2D8-E5BBCE61EFC9}" type="datetimeFigureOut">
              <a:rPr lang="ko-KR" alt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2022-12-02</a:t>
            </a:fld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698DF-F941-4F79-B7CD-ACA183F9E0AB}" type="slidenum">
              <a:rPr lang="ko-KR" alt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407471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538344" y="376518"/>
            <a:ext cx="2743200" cy="5238339"/>
          </a:xfrm>
          <a:effectLst/>
        </p:spPr>
        <p:txBody>
          <a:bodyPr vert="eaVert"/>
          <a:lstStyle>
            <a:lvl1pPr algn="l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432151" y="731520"/>
            <a:ext cx="6439049" cy="4894729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32915-8A69-4D44-A2D8-E5BBCE61EFC9}" type="datetimeFigureOut">
              <a:rPr lang="ko-KR" alt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2022-12-02</a:t>
            </a:fld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698DF-F941-4F79-B7CD-ACA183F9E0AB}" type="slidenum">
              <a:rPr lang="ko-KR" alt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985060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3866920"/>
            <a:ext cx="12192000" cy="2991080"/>
          </a:xfrm>
          <a:prstGeom prst="rect">
            <a:avLst/>
          </a:prstGeom>
          <a:gradFill>
            <a:gsLst>
              <a:gs pos="0">
                <a:schemeClr val="bg1">
                  <a:alpha val="91000"/>
                </a:schemeClr>
              </a:gs>
              <a:gs pos="37000">
                <a:schemeClr val="bg1">
                  <a:alpha val="76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0" y="0"/>
            <a:ext cx="12192000" cy="386692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89000"/>
                </a:schemeClr>
              </a:gs>
              <a:gs pos="48000">
                <a:schemeClr val="bg1">
                  <a:alpha val="62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0" y="2652311"/>
            <a:ext cx="12192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0" y="1600200"/>
            <a:ext cx="12192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65060" y="5052546"/>
            <a:ext cx="7516013" cy="882119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32915-8A69-4D44-A2D8-E5BBCE61EFC9}" type="datetimeFigureOut">
              <a:rPr lang="ko-KR" alt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2022-12-02</a:t>
            </a:fld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698DF-F941-4F79-B7CD-ACA183F9E0AB}" type="slidenum">
              <a:rPr lang="ko-KR" alt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0109" y="3132290"/>
            <a:ext cx="9567135" cy="1793167"/>
          </a:xfrm>
          <a:effectLst/>
        </p:spPr>
        <p:txBody>
          <a:bodyPr>
            <a:noAutofit/>
          </a:bodyPr>
          <a:lstStyle>
            <a:lvl1pPr marL="640080" indent="-457200" algn="l">
              <a:defRPr sz="5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821353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32915-8A69-4D44-A2D8-E5BBCE61EFC9}" type="datetimeFigureOut">
              <a:rPr lang="ko-KR" alt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2022-12-02</a:t>
            </a:fld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698DF-F941-4F79-B7CD-ACA183F9E0AB}" type="slidenum">
              <a:rPr lang="ko-KR" alt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>
          <a:xfrm>
            <a:off x="1524000" y="731520"/>
            <a:ext cx="8534400" cy="347472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389201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866920"/>
            <a:ext cx="12192000" cy="2991080"/>
          </a:xfrm>
          <a:prstGeom prst="rect">
            <a:avLst/>
          </a:prstGeom>
          <a:gradFill>
            <a:gsLst>
              <a:gs pos="0">
                <a:schemeClr val="bg1">
                  <a:alpha val="92000"/>
                </a:schemeClr>
              </a:gs>
              <a:gs pos="37000">
                <a:schemeClr val="bg1">
                  <a:alpha val="77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386692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90000"/>
                </a:schemeClr>
              </a:gs>
              <a:gs pos="48000">
                <a:schemeClr val="bg1">
                  <a:alpha val="63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2652311"/>
            <a:ext cx="12192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0" y="1600200"/>
            <a:ext cx="12192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10927" y="2172648"/>
            <a:ext cx="7955555" cy="2423346"/>
          </a:xfrm>
          <a:effectLst/>
        </p:spPr>
        <p:txBody>
          <a:bodyPr anchor="b"/>
          <a:lstStyle>
            <a:lvl1pPr algn="r">
              <a:defRPr sz="4600" b="1" cap="none" baseline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6584" y="4607511"/>
            <a:ext cx="7960659" cy="835460"/>
          </a:xfrm>
        </p:spPr>
        <p:txBody>
          <a:bodyPr anchor="t"/>
          <a:lstStyle>
            <a:lvl1pPr marL="0" indent="0" algn="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32915-8A69-4D44-A2D8-E5BBCE61EFC9}" type="datetimeFigureOut">
              <a:rPr lang="ko-KR" alt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2022-12-02</a:t>
            </a:fld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698DF-F941-4F79-B7CD-ACA183F9E0AB}" type="slidenum">
              <a:rPr lang="ko-KR" alt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972776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32915-8A69-4D44-A2D8-E5BBCE61EFC9}" type="datetimeFigureOut">
              <a:rPr lang="ko-KR" alt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2022-12-02</a:t>
            </a:fld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698DF-F941-4F79-B7CD-ACA183F9E0AB}" type="slidenum">
              <a:rPr lang="ko-KR" alt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1523999" y="731519"/>
            <a:ext cx="4462272" cy="347472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6193536" y="731520"/>
            <a:ext cx="4462272" cy="347472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266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0" y="731520"/>
            <a:ext cx="4462272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lang="en-US" sz="2400" b="1" i="0" kern="1200" dirty="0" smtClean="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41929" y="1400327"/>
            <a:ext cx="4462272" cy="2743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6403" y="731520"/>
            <a:ext cx="4462272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lang="en-US" sz="2400" b="1" i="0" kern="1200" dirty="0" smtClean="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ctr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None/>
            </a:pPr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7" y="1399032"/>
            <a:ext cx="4462272" cy="2743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32915-8A69-4D44-A2D8-E5BBCE61EFC9}" type="datetimeFigureOut">
              <a:rPr lang="ko-KR" alt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2022-12-02</a:t>
            </a:fld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698DF-F941-4F79-B7CD-ACA183F9E0AB}" type="slidenum">
              <a:rPr lang="ko-KR" alt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96984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2C34D-E551-4338-AEF0-193E37DA3D9A}" type="datetimeFigureOut">
              <a:rPr lang="ko-KR" altLang="en-US" smtClean="0"/>
              <a:t>2022-12-02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9F1F0-ECA7-43E6-B3D8-050FCE661B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542359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32915-8A69-4D44-A2D8-E5BBCE61EFC9}" type="datetimeFigureOut">
              <a:rPr lang="ko-KR" alt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2022-12-02</a:t>
            </a:fld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698DF-F941-4F79-B7CD-ACA183F9E0AB}" type="slidenum">
              <a:rPr lang="ko-KR" alt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722028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32915-8A69-4D44-A2D8-E5BBCE61EFC9}" type="datetimeFigureOut">
              <a:rPr lang="ko-KR" alt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2022-12-02</a:t>
            </a:fld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698DF-F941-4F79-B7CD-ACA183F9E0AB}" type="slidenum">
              <a:rPr lang="ko-KR" alt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461204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8794" y="2209801"/>
            <a:ext cx="4848113" cy="1258493"/>
          </a:xfrm>
          <a:effectLst/>
        </p:spPr>
        <p:txBody>
          <a:bodyPr anchor="b">
            <a:noAutofit/>
          </a:bodyPr>
          <a:lstStyle>
            <a:lvl1pPr marL="228600" indent="-228600" algn="l">
              <a:defRPr sz="2800" b="1">
                <a:effectLst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24688" y="731520"/>
            <a:ext cx="5356113" cy="4894730"/>
          </a:xfrm>
        </p:spPr>
        <p:txBody>
          <a:bodyPr anchor="ctr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4354" y="3497802"/>
            <a:ext cx="4518213" cy="213951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32915-8A69-4D44-A2D8-E5BBCE61EFC9}" type="datetimeFigureOut">
              <a:rPr lang="ko-KR" alt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2022-12-02</a:t>
            </a:fld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698DF-F941-4F79-B7CD-ACA183F9E0AB}" type="slidenum">
              <a:rPr lang="ko-KR" alt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099784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3866920"/>
            <a:ext cx="12192000" cy="2991080"/>
          </a:xfrm>
          <a:prstGeom prst="rect">
            <a:avLst/>
          </a:prstGeom>
          <a:gradFill>
            <a:gsLst>
              <a:gs pos="0">
                <a:schemeClr val="bg1">
                  <a:alpha val="92000"/>
                </a:schemeClr>
              </a:gs>
              <a:gs pos="37000">
                <a:schemeClr val="bg1">
                  <a:alpha val="77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12192000" cy="386692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90000"/>
                </a:schemeClr>
              </a:gs>
              <a:gs pos="48000">
                <a:schemeClr val="bg1">
                  <a:alpha val="63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2652311"/>
            <a:ext cx="12192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0" y="1600200"/>
            <a:ext cx="12192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966900" y="1143000"/>
            <a:ext cx="5486400" cy="3127806"/>
          </a:xfrm>
          <a:prstGeom prst="roundRect">
            <a:avLst>
              <a:gd name="adj" fmla="val 4230"/>
            </a:avLst>
          </a:prstGeom>
          <a:solidFill>
            <a:schemeClr val="bg2">
              <a:lumMod val="90000"/>
            </a:schemeClr>
          </a:solidFill>
          <a:effectLst>
            <a:reflection blurRad="4350" stA="23000" endA="300" endPos="28000" dir="5400000" sy="-100000" algn="bl" rotWithShape="0"/>
          </a:effectLst>
          <a:scene3d>
            <a:camera prst="perspectiveContrastingLeftFacing" fov="1800000">
              <a:rot lat="300000" lon="2100000" rev="0"/>
            </a:camera>
            <a:lightRig rig="balanced" dir="t"/>
          </a:scene3d>
          <a:sp3d>
            <a:bevelT w="50800" h="50800"/>
          </a:sp3d>
        </p:spPr>
        <p:txBody>
          <a:bodyPr>
            <a:normAutofit/>
            <a:flatTx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70516" y="1010486"/>
            <a:ext cx="4925485" cy="2163020"/>
          </a:xfrm>
        </p:spPr>
        <p:txBody>
          <a:bodyPr anchor="b"/>
          <a:lstStyle>
            <a:lvl1pPr marL="182880" indent="-182880">
              <a:buFont typeface="Georgia" pitchFamily="18" charset="0"/>
              <a:buChar char="*"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32915-8A69-4D44-A2D8-E5BBCE61EFC9}" type="datetimeFigureOut">
              <a:rPr lang="ko-KR" alt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2022-12-02</a:t>
            </a:fld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698DF-F941-4F79-B7CD-ACA183F9E0AB}" type="slidenum">
              <a:rPr lang="ko-KR" alt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9691" y="4464421"/>
            <a:ext cx="8511384" cy="1143000"/>
          </a:xfrm>
        </p:spPr>
        <p:txBody>
          <a:bodyPr anchor="b">
            <a:noAutofit/>
          </a:bodyPr>
          <a:lstStyle>
            <a:lvl1pPr algn="l">
              <a:defRPr sz="4600" b="1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753706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40000" y="731519"/>
            <a:ext cx="8534400" cy="347472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32915-8A69-4D44-A2D8-E5BBCE61EFC9}" type="datetimeFigureOut">
              <a:rPr lang="ko-KR" alt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2022-12-02</a:t>
            </a:fld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698DF-F941-4F79-B7CD-ACA183F9E0AB}" type="slidenum">
              <a:rPr lang="ko-KR" alt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4839115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538344" y="376518"/>
            <a:ext cx="2743200" cy="5238339"/>
          </a:xfrm>
          <a:effectLst/>
        </p:spPr>
        <p:txBody>
          <a:bodyPr vert="eaVert"/>
          <a:lstStyle>
            <a:lvl1pPr algn="l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432151" y="731520"/>
            <a:ext cx="6439049" cy="4894729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32915-8A69-4D44-A2D8-E5BBCE61EFC9}" type="datetimeFigureOut">
              <a:rPr lang="ko-KR" alt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2022-12-02</a:t>
            </a:fld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698DF-F941-4F79-B7CD-ACA183F9E0AB}" type="slidenum">
              <a:rPr lang="ko-KR" alt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1033429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3866920"/>
            <a:ext cx="12192000" cy="2991080"/>
          </a:xfrm>
          <a:prstGeom prst="rect">
            <a:avLst/>
          </a:prstGeom>
          <a:gradFill>
            <a:gsLst>
              <a:gs pos="0">
                <a:schemeClr val="bg1">
                  <a:alpha val="91000"/>
                </a:schemeClr>
              </a:gs>
              <a:gs pos="37000">
                <a:schemeClr val="bg1">
                  <a:alpha val="76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0" y="0"/>
            <a:ext cx="12192000" cy="386692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89000"/>
                </a:schemeClr>
              </a:gs>
              <a:gs pos="48000">
                <a:schemeClr val="bg1">
                  <a:alpha val="62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0" y="2652311"/>
            <a:ext cx="12192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0" y="1600200"/>
            <a:ext cx="12192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65060" y="5052546"/>
            <a:ext cx="7516013" cy="882119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32915-8A69-4D44-A2D8-E5BBCE61EFC9}" type="datetimeFigureOut">
              <a:rPr lang="ko-KR" alt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2022-12-02</a:t>
            </a:fld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698DF-F941-4F79-B7CD-ACA183F9E0AB}" type="slidenum">
              <a:rPr lang="ko-KR" alt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0109" y="3132290"/>
            <a:ext cx="9567135" cy="1793167"/>
          </a:xfrm>
          <a:effectLst/>
        </p:spPr>
        <p:txBody>
          <a:bodyPr>
            <a:noAutofit/>
          </a:bodyPr>
          <a:lstStyle>
            <a:lvl1pPr marL="640080" indent="-457200" algn="l">
              <a:defRPr sz="5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5926870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32915-8A69-4D44-A2D8-E5BBCE61EFC9}" type="datetimeFigureOut">
              <a:rPr lang="ko-KR" alt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2022-12-02</a:t>
            </a:fld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698DF-F941-4F79-B7CD-ACA183F9E0AB}" type="slidenum">
              <a:rPr lang="ko-KR" alt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>
          <a:xfrm>
            <a:off x="1524000" y="731520"/>
            <a:ext cx="8534400" cy="347472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2154083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866920"/>
            <a:ext cx="12192000" cy="2991080"/>
          </a:xfrm>
          <a:prstGeom prst="rect">
            <a:avLst/>
          </a:prstGeom>
          <a:gradFill>
            <a:gsLst>
              <a:gs pos="0">
                <a:schemeClr val="bg1">
                  <a:alpha val="92000"/>
                </a:schemeClr>
              </a:gs>
              <a:gs pos="37000">
                <a:schemeClr val="bg1">
                  <a:alpha val="77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386692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90000"/>
                </a:schemeClr>
              </a:gs>
              <a:gs pos="48000">
                <a:schemeClr val="bg1">
                  <a:alpha val="63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2652311"/>
            <a:ext cx="12192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0" y="1600200"/>
            <a:ext cx="12192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10927" y="2172648"/>
            <a:ext cx="7955555" cy="2423346"/>
          </a:xfrm>
          <a:effectLst/>
        </p:spPr>
        <p:txBody>
          <a:bodyPr anchor="b"/>
          <a:lstStyle>
            <a:lvl1pPr algn="r">
              <a:defRPr sz="4600" b="1" cap="none" baseline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6584" y="4607511"/>
            <a:ext cx="7960659" cy="835460"/>
          </a:xfrm>
        </p:spPr>
        <p:txBody>
          <a:bodyPr anchor="t"/>
          <a:lstStyle>
            <a:lvl1pPr marL="0" indent="0" algn="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32915-8A69-4D44-A2D8-E5BBCE61EFC9}" type="datetimeFigureOut">
              <a:rPr lang="ko-KR" alt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2022-12-02</a:t>
            </a:fld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698DF-F941-4F79-B7CD-ACA183F9E0AB}" type="slidenum">
              <a:rPr lang="ko-KR" alt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97179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32915-8A69-4D44-A2D8-E5BBCE61EFC9}" type="datetimeFigureOut">
              <a:rPr lang="ko-KR" alt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2022-12-02</a:t>
            </a:fld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698DF-F941-4F79-B7CD-ACA183F9E0AB}" type="slidenum">
              <a:rPr lang="ko-KR" alt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1523999" y="731519"/>
            <a:ext cx="4462272" cy="347472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6193536" y="731520"/>
            <a:ext cx="4462272" cy="347472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1935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2C34D-E551-4338-AEF0-193E37DA3D9A}" type="datetimeFigureOut">
              <a:rPr lang="ko-KR" altLang="en-US" smtClean="0"/>
              <a:t>2022-12-02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9F1F0-ECA7-43E6-B3D8-050FCE661B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7409691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0" y="731520"/>
            <a:ext cx="4462272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lang="en-US" sz="2400" b="1" i="0" kern="1200" dirty="0" smtClean="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41929" y="1400327"/>
            <a:ext cx="4462272" cy="2743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6403" y="731520"/>
            <a:ext cx="4462272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lang="en-US" sz="2400" b="1" i="0" kern="1200" dirty="0" smtClean="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ctr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None/>
            </a:pPr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7" y="1399032"/>
            <a:ext cx="4462272" cy="2743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32915-8A69-4D44-A2D8-E5BBCE61EFC9}" type="datetimeFigureOut">
              <a:rPr lang="ko-KR" alt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2022-12-02</a:t>
            </a:fld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698DF-F941-4F79-B7CD-ACA183F9E0AB}" type="slidenum">
              <a:rPr lang="ko-KR" alt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4841211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32915-8A69-4D44-A2D8-E5BBCE61EFC9}" type="datetimeFigureOut">
              <a:rPr lang="ko-KR" alt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2022-12-02</a:t>
            </a:fld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698DF-F941-4F79-B7CD-ACA183F9E0AB}" type="slidenum">
              <a:rPr lang="ko-KR" alt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4245049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32915-8A69-4D44-A2D8-E5BBCE61EFC9}" type="datetimeFigureOut">
              <a:rPr lang="ko-KR" alt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2022-12-02</a:t>
            </a:fld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698DF-F941-4F79-B7CD-ACA183F9E0AB}" type="slidenum">
              <a:rPr lang="ko-KR" alt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3780130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8794" y="2209801"/>
            <a:ext cx="4848113" cy="1258493"/>
          </a:xfrm>
          <a:effectLst/>
        </p:spPr>
        <p:txBody>
          <a:bodyPr anchor="b">
            <a:noAutofit/>
          </a:bodyPr>
          <a:lstStyle>
            <a:lvl1pPr marL="228600" indent="-228600" algn="l">
              <a:defRPr sz="2800" b="1">
                <a:effectLst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24688" y="731520"/>
            <a:ext cx="5356113" cy="4894730"/>
          </a:xfrm>
        </p:spPr>
        <p:txBody>
          <a:bodyPr anchor="ctr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4354" y="3497802"/>
            <a:ext cx="4518213" cy="213951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32915-8A69-4D44-A2D8-E5BBCE61EFC9}" type="datetimeFigureOut">
              <a:rPr lang="ko-KR" alt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2022-12-02</a:t>
            </a:fld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698DF-F941-4F79-B7CD-ACA183F9E0AB}" type="slidenum">
              <a:rPr lang="ko-KR" alt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6171048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3866920"/>
            <a:ext cx="12192000" cy="2991080"/>
          </a:xfrm>
          <a:prstGeom prst="rect">
            <a:avLst/>
          </a:prstGeom>
          <a:gradFill>
            <a:gsLst>
              <a:gs pos="0">
                <a:schemeClr val="bg1">
                  <a:alpha val="92000"/>
                </a:schemeClr>
              </a:gs>
              <a:gs pos="37000">
                <a:schemeClr val="bg1">
                  <a:alpha val="77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12192000" cy="386692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90000"/>
                </a:schemeClr>
              </a:gs>
              <a:gs pos="48000">
                <a:schemeClr val="bg1">
                  <a:alpha val="63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2652311"/>
            <a:ext cx="12192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0" y="1600200"/>
            <a:ext cx="12192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966900" y="1143000"/>
            <a:ext cx="5486400" cy="3127806"/>
          </a:xfrm>
          <a:prstGeom prst="roundRect">
            <a:avLst>
              <a:gd name="adj" fmla="val 4230"/>
            </a:avLst>
          </a:prstGeom>
          <a:solidFill>
            <a:schemeClr val="bg2">
              <a:lumMod val="90000"/>
            </a:schemeClr>
          </a:solidFill>
          <a:effectLst>
            <a:reflection blurRad="4350" stA="23000" endA="300" endPos="28000" dir="5400000" sy="-100000" algn="bl" rotWithShape="0"/>
          </a:effectLst>
          <a:scene3d>
            <a:camera prst="perspectiveContrastingLeftFacing" fov="1800000">
              <a:rot lat="300000" lon="2100000" rev="0"/>
            </a:camera>
            <a:lightRig rig="balanced" dir="t"/>
          </a:scene3d>
          <a:sp3d>
            <a:bevelT w="50800" h="50800"/>
          </a:sp3d>
        </p:spPr>
        <p:txBody>
          <a:bodyPr>
            <a:normAutofit/>
            <a:flatTx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70516" y="1010486"/>
            <a:ext cx="4925485" cy="2163020"/>
          </a:xfrm>
        </p:spPr>
        <p:txBody>
          <a:bodyPr anchor="b"/>
          <a:lstStyle>
            <a:lvl1pPr marL="182880" indent="-182880">
              <a:buFont typeface="Georgia" pitchFamily="18" charset="0"/>
              <a:buChar char="*"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32915-8A69-4D44-A2D8-E5BBCE61EFC9}" type="datetimeFigureOut">
              <a:rPr lang="ko-KR" alt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2022-12-02</a:t>
            </a:fld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698DF-F941-4F79-B7CD-ACA183F9E0AB}" type="slidenum">
              <a:rPr lang="ko-KR" alt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9691" y="4464421"/>
            <a:ext cx="8511384" cy="1143000"/>
          </a:xfrm>
        </p:spPr>
        <p:txBody>
          <a:bodyPr anchor="b">
            <a:noAutofit/>
          </a:bodyPr>
          <a:lstStyle>
            <a:lvl1pPr algn="l">
              <a:defRPr sz="4600" b="1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5312034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40000" y="731519"/>
            <a:ext cx="8534400" cy="347472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32915-8A69-4D44-A2D8-E5BBCE61EFC9}" type="datetimeFigureOut">
              <a:rPr lang="ko-KR" alt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2022-12-02</a:t>
            </a:fld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698DF-F941-4F79-B7CD-ACA183F9E0AB}" type="slidenum">
              <a:rPr lang="ko-KR" alt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0673967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538344" y="376518"/>
            <a:ext cx="2743200" cy="5238339"/>
          </a:xfrm>
          <a:effectLst/>
        </p:spPr>
        <p:txBody>
          <a:bodyPr vert="eaVert"/>
          <a:lstStyle>
            <a:lvl1pPr algn="l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432151" y="731520"/>
            <a:ext cx="6439049" cy="4894729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32915-8A69-4D44-A2D8-E5BBCE61EFC9}" type="datetimeFigureOut">
              <a:rPr lang="ko-KR" alt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2022-12-02</a:t>
            </a:fld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698DF-F941-4F79-B7CD-ACA183F9E0AB}" type="slidenum">
              <a:rPr lang="ko-KR" alt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4423681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3866920"/>
            <a:ext cx="12192000" cy="2991080"/>
          </a:xfrm>
          <a:prstGeom prst="rect">
            <a:avLst/>
          </a:prstGeom>
          <a:gradFill>
            <a:gsLst>
              <a:gs pos="0">
                <a:schemeClr val="bg1">
                  <a:alpha val="91000"/>
                </a:schemeClr>
              </a:gs>
              <a:gs pos="37000">
                <a:schemeClr val="bg1">
                  <a:alpha val="76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0" y="0"/>
            <a:ext cx="12192000" cy="386692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89000"/>
                </a:schemeClr>
              </a:gs>
              <a:gs pos="48000">
                <a:schemeClr val="bg1">
                  <a:alpha val="62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0" y="2652311"/>
            <a:ext cx="12192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0" y="1600200"/>
            <a:ext cx="12192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65060" y="5052546"/>
            <a:ext cx="7516013" cy="882119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32915-8A69-4D44-A2D8-E5BBCE61EFC9}" type="datetimeFigureOut">
              <a:rPr lang="ko-KR" alt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2022-12-02</a:t>
            </a:fld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698DF-F941-4F79-B7CD-ACA183F9E0AB}" type="slidenum">
              <a:rPr lang="ko-KR" alt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0109" y="3132290"/>
            <a:ext cx="9567135" cy="1793167"/>
          </a:xfrm>
          <a:effectLst/>
        </p:spPr>
        <p:txBody>
          <a:bodyPr>
            <a:noAutofit/>
          </a:bodyPr>
          <a:lstStyle>
            <a:lvl1pPr marL="640080" indent="-457200" algn="l">
              <a:defRPr sz="5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1000594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32915-8A69-4D44-A2D8-E5BBCE61EFC9}" type="datetimeFigureOut">
              <a:rPr lang="ko-KR" alt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2022-12-02</a:t>
            </a:fld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698DF-F941-4F79-B7CD-ACA183F9E0AB}" type="slidenum">
              <a:rPr lang="ko-KR" alt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>
          <a:xfrm>
            <a:off x="1524000" y="731520"/>
            <a:ext cx="8534400" cy="347472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091523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866920"/>
            <a:ext cx="12192000" cy="2991080"/>
          </a:xfrm>
          <a:prstGeom prst="rect">
            <a:avLst/>
          </a:prstGeom>
          <a:gradFill>
            <a:gsLst>
              <a:gs pos="0">
                <a:schemeClr val="bg1">
                  <a:alpha val="92000"/>
                </a:schemeClr>
              </a:gs>
              <a:gs pos="37000">
                <a:schemeClr val="bg1">
                  <a:alpha val="77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386692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90000"/>
                </a:schemeClr>
              </a:gs>
              <a:gs pos="48000">
                <a:schemeClr val="bg1">
                  <a:alpha val="63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2652311"/>
            <a:ext cx="12192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0" y="1600200"/>
            <a:ext cx="12192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10927" y="2172648"/>
            <a:ext cx="7955555" cy="2423346"/>
          </a:xfrm>
          <a:effectLst/>
        </p:spPr>
        <p:txBody>
          <a:bodyPr anchor="b"/>
          <a:lstStyle>
            <a:lvl1pPr algn="r">
              <a:defRPr sz="4600" b="1" cap="none" baseline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6584" y="4607511"/>
            <a:ext cx="7960659" cy="835460"/>
          </a:xfrm>
        </p:spPr>
        <p:txBody>
          <a:bodyPr anchor="t"/>
          <a:lstStyle>
            <a:lvl1pPr marL="0" indent="0" algn="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32915-8A69-4D44-A2D8-E5BBCE61EFC9}" type="datetimeFigureOut">
              <a:rPr lang="ko-KR" alt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2022-12-02</a:t>
            </a:fld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698DF-F941-4F79-B7CD-ACA183F9E0AB}" type="slidenum">
              <a:rPr lang="ko-KR" alt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65255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2C34D-E551-4338-AEF0-193E37DA3D9A}" type="datetimeFigureOut">
              <a:rPr lang="ko-KR" altLang="en-US" smtClean="0"/>
              <a:t>2022-12-02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9F1F0-ECA7-43E6-B3D8-050FCE661B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7089918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32915-8A69-4D44-A2D8-E5BBCE61EFC9}" type="datetimeFigureOut">
              <a:rPr lang="ko-KR" alt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2022-12-02</a:t>
            </a:fld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698DF-F941-4F79-B7CD-ACA183F9E0AB}" type="slidenum">
              <a:rPr lang="ko-KR" alt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1523999" y="731519"/>
            <a:ext cx="4462272" cy="347472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6193536" y="731520"/>
            <a:ext cx="4462272" cy="347472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749953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0" y="731520"/>
            <a:ext cx="4462272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lang="en-US" sz="2400" b="1" i="0" kern="1200" dirty="0" smtClean="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41929" y="1400327"/>
            <a:ext cx="4462272" cy="2743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6403" y="731520"/>
            <a:ext cx="4462272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lang="en-US" sz="2400" b="1" i="0" kern="1200" dirty="0" smtClean="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ctr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None/>
            </a:pPr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7" y="1399032"/>
            <a:ext cx="4462272" cy="2743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32915-8A69-4D44-A2D8-E5BBCE61EFC9}" type="datetimeFigureOut">
              <a:rPr lang="ko-KR" alt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2022-12-02</a:t>
            </a:fld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698DF-F941-4F79-B7CD-ACA183F9E0AB}" type="slidenum">
              <a:rPr lang="ko-KR" alt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3750150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32915-8A69-4D44-A2D8-E5BBCE61EFC9}" type="datetimeFigureOut">
              <a:rPr lang="ko-KR" alt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2022-12-02</a:t>
            </a:fld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698DF-F941-4F79-B7CD-ACA183F9E0AB}" type="slidenum">
              <a:rPr lang="ko-KR" alt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0022880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32915-8A69-4D44-A2D8-E5BBCE61EFC9}" type="datetimeFigureOut">
              <a:rPr lang="ko-KR" alt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2022-12-02</a:t>
            </a:fld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698DF-F941-4F79-B7CD-ACA183F9E0AB}" type="slidenum">
              <a:rPr lang="ko-KR" alt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2452507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8794" y="2209801"/>
            <a:ext cx="4848113" cy="1258493"/>
          </a:xfrm>
          <a:effectLst/>
        </p:spPr>
        <p:txBody>
          <a:bodyPr anchor="b">
            <a:noAutofit/>
          </a:bodyPr>
          <a:lstStyle>
            <a:lvl1pPr marL="228600" indent="-228600" algn="l">
              <a:defRPr sz="2800" b="1">
                <a:effectLst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24688" y="731520"/>
            <a:ext cx="5356113" cy="4894730"/>
          </a:xfrm>
        </p:spPr>
        <p:txBody>
          <a:bodyPr anchor="ctr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4354" y="3497802"/>
            <a:ext cx="4518213" cy="213951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32915-8A69-4D44-A2D8-E5BBCE61EFC9}" type="datetimeFigureOut">
              <a:rPr lang="ko-KR" alt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2022-12-02</a:t>
            </a:fld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698DF-F941-4F79-B7CD-ACA183F9E0AB}" type="slidenum">
              <a:rPr lang="ko-KR" alt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5110828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3866920"/>
            <a:ext cx="12192000" cy="2991080"/>
          </a:xfrm>
          <a:prstGeom prst="rect">
            <a:avLst/>
          </a:prstGeom>
          <a:gradFill>
            <a:gsLst>
              <a:gs pos="0">
                <a:schemeClr val="bg1">
                  <a:alpha val="92000"/>
                </a:schemeClr>
              </a:gs>
              <a:gs pos="37000">
                <a:schemeClr val="bg1">
                  <a:alpha val="77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12192000" cy="386692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90000"/>
                </a:schemeClr>
              </a:gs>
              <a:gs pos="48000">
                <a:schemeClr val="bg1">
                  <a:alpha val="63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2652311"/>
            <a:ext cx="12192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0" y="1600200"/>
            <a:ext cx="12192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966900" y="1143000"/>
            <a:ext cx="5486400" cy="3127806"/>
          </a:xfrm>
          <a:prstGeom prst="roundRect">
            <a:avLst>
              <a:gd name="adj" fmla="val 4230"/>
            </a:avLst>
          </a:prstGeom>
          <a:solidFill>
            <a:schemeClr val="bg2">
              <a:lumMod val="90000"/>
            </a:schemeClr>
          </a:solidFill>
          <a:effectLst>
            <a:reflection blurRad="4350" stA="23000" endA="300" endPos="28000" dir="5400000" sy="-100000" algn="bl" rotWithShape="0"/>
          </a:effectLst>
          <a:scene3d>
            <a:camera prst="perspectiveContrastingLeftFacing" fov="1800000">
              <a:rot lat="300000" lon="2100000" rev="0"/>
            </a:camera>
            <a:lightRig rig="balanced" dir="t"/>
          </a:scene3d>
          <a:sp3d>
            <a:bevelT w="50800" h="50800"/>
          </a:sp3d>
        </p:spPr>
        <p:txBody>
          <a:bodyPr>
            <a:normAutofit/>
            <a:flatTx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70516" y="1010486"/>
            <a:ext cx="4925485" cy="2163020"/>
          </a:xfrm>
        </p:spPr>
        <p:txBody>
          <a:bodyPr anchor="b"/>
          <a:lstStyle>
            <a:lvl1pPr marL="182880" indent="-182880">
              <a:buFont typeface="Georgia" pitchFamily="18" charset="0"/>
              <a:buChar char="*"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32915-8A69-4D44-A2D8-E5BBCE61EFC9}" type="datetimeFigureOut">
              <a:rPr lang="ko-KR" alt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2022-12-02</a:t>
            </a:fld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698DF-F941-4F79-B7CD-ACA183F9E0AB}" type="slidenum">
              <a:rPr lang="ko-KR" alt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9691" y="4464421"/>
            <a:ext cx="8511384" cy="1143000"/>
          </a:xfrm>
        </p:spPr>
        <p:txBody>
          <a:bodyPr anchor="b">
            <a:noAutofit/>
          </a:bodyPr>
          <a:lstStyle>
            <a:lvl1pPr algn="l">
              <a:defRPr sz="4600" b="1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9032694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40000" y="731519"/>
            <a:ext cx="8534400" cy="347472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32915-8A69-4D44-A2D8-E5BBCE61EFC9}" type="datetimeFigureOut">
              <a:rPr lang="ko-KR" alt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2022-12-02</a:t>
            </a:fld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698DF-F941-4F79-B7CD-ACA183F9E0AB}" type="slidenum">
              <a:rPr lang="ko-KR" alt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3732424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538344" y="376518"/>
            <a:ext cx="2743200" cy="5238339"/>
          </a:xfrm>
          <a:effectLst/>
        </p:spPr>
        <p:txBody>
          <a:bodyPr vert="eaVert"/>
          <a:lstStyle>
            <a:lvl1pPr algn="l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432151" y="731520"/>
            <a:ext cx="6439049" cy="4894729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32915-8A69-4D44-A2D8-E5BBCE61EFC9}" type="datetimeFigureOut">
              <a:rPr lang="ko-KR" alt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2022-12-02</a:t>
            </a:fld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698DF-F941-4F79-B7CD-ACA183F9E0AB}" type="slidenum">
              <a:rPr lang="ko-KR" alt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6956613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3866920"/>
            <a:ext cx="12192000" cy="2991080"/>
          </a:xfrm>
          <a:prstGeom prst="rect">
            <a:avLst/>
          </a:prstGeom>
          <a:gradFill>
            <a:gsLst>
              <a:gs pos="0">
                <a:schemeClr val="bg1">
                  <a:alpha val="91000"/>
                </a:schemeClr>
              </a:gs>
              <a:gs pos="37000">
                <a:schemeClr val="bg1">
                  <a:alpha val="76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0" y="0"/>
            <a:ext cx="12192000" cy="386692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89000"/>
                </a:schemeClr>
              </a:gs>
              <a:gs pos="48000">
                <a:schemeClr val="bg1">
                  <a:alpha val="62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0" y="2652311"/>
            <a:ext cx="12192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0" y="1600200"/>
            <a:ext cx="12192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65060" y="5052546"/>
            <a:ext cx="7516013" cy="882119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32915-8A69-4D44-A2D8-E5BBCE61EFC9}" type="datetimeFigureOut">
              <a:rPr lang="ko-KR" alt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2022-12-02</a:t>
            </a:fld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698DF-F941-4F79-B7CD-ACA183F9E0AB}" type="slidenum">
              <a:rPr lang="ko-KR" alt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0109" y="3132290"/>
            <a:ext cx="9567135" cy="1793167"/>
          </a:xfrm>
          <a:effectLst/>
        </p:spPr>
        <p:txBody>
          <a:bodyPr>
            <a:noAutofit/>
          </a:bodyPr>
          <a:lstStyle>
            <a:lvl1pPr marL="640080" indent="-457200" algn="l">
              <a:defRPr sz="5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9229610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32915-8A69-4D44-A2D8-E5BBCE61EFC9}" type="datetimeFigureOut">
              <a:rPr lang="ko-KR" alt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2022-12-02</a:t>
            </a:fld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698DF-F941-4F79-B7CD-ACA183F9E0AB}" type="slidenum">
              <a:rPr lang="ko-KR" alt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>
          <a:xfrm>
            <a:off x="1524000" y="731520"/>
            <a:ext cx="8534400" cy="347472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11747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2C34D-E551-4338-AEF0-193E37DA3D9A}" type="datetimeFigureOut">
              <a:rPr lang="ko-KR" altLang="en-US" smtClean="0"/>
              <a:t>2022-12-02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9F1F0-ECA7-43E6-B3D8-050FCE661B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8252970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866920"/>
            <a:ext cx="12192000" cy="2991080"/>
          </a:xfrm>
          <a:prstGeom prst="rect">
            <a:avLst/>
          </a:prstGeom>
          <a:gradFill>
            <a:gsLst>
              <a:gs pos="0">
                <a:schemeClr val="bg1">
                  <a:alpha val="92000"/>
                </a:schemeClr>
              </a:gs>
              <a:gs pos="37000">
                <a:schemeClr val="bg1">
                  <a:alpha val="77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386692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90000"/>
                </a:schemeClr>
              </a:gs>
              <a:gs pos="48000">
                <a:schemeClr val="bg1">
                  <a:alpha val="63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2652311"/>
            <a:ext cx="12192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0" y="1600200"/>
            <a:ext cx="12192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10927" y="2172648"/>
            <a:ext cx="7955555" cy="2423346"/>
          </a:xfrm>
          <a:effectLst/>
        </p:spPr>
        <p:txBody>
          <a:bodyPr anchor="b"/>
          <a:lstStyle>
            <a:lvl1pPr algn="r">
              <a:defRPr sz="4600" b="1" cap="none" baseline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6584" y="4607511"/>
            <a:ext cx="7960659" cy="835460"/>
          </a:xfrm>
        </p:spPr>
        <p:txBody>
          <a:bodyPr anchor="t"/>
          <a:lstStyle>
            <a:lvl1pPr marL="0" indent="0" algn="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32915-8A69-4D44-A2D8-E5BBCE61EFC9}" type="datetimeFigureOut">
              <a:rPr lang="ko-KR" alt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2022-12-02</a:t>
            </a:fld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698DF-F941-4F79-B7CD-ACA183F9E0AB}" type="slidenum">
              <a:rPr lang="ko-KR" alt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0211799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32915-8A69-4D44-A2D8-E5BBCE61EFC9}" type="datetimeFigureOut">
              <a:rPr lang="ko-KR" alt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2022-12-02</a:t>
            </a:fld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698DF-F941-4F79-B7CD-ACA183F9E0AB}" type="slidenum">
              <a:rPr lang="ko-KR" alt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1523999" y="731519"/>
            <a:ext cx="4462272" cy="347472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6193536" y="731520"/>
            <a:ext cx="4462272" cy="347472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093714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0" y="731520"/>
            <a:ext cx="4462272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lang="en-US" sz="2400" b="1" i="0" kern="1200" dirty="0" smtClean="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41929" y="1400327"/>
            <a:ext cx="4462272" cy="2743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6403" y="731520"/>
            <a:ext cx="4462272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lang="en-US" sz="2400" b="1" i="0" kern="1200" dirty="0" smtClean="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ctr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None/>
            </a:pPr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7" y="1399032"/>
            <a:ext cx="4462272" cy="2743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32915-8A69-4D44-A2D8-E5BBCE61EFC9}" type="datetimeFigureOut">
              <a:rPr lang="ko-KR" alt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2022-12-02</a:t>
            </a:fld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698DF-F941-4F79-B7CD-ACA183F9E0AB}" type="slidenum">
              <a:rPr lang="ko-KR" alt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5689479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32915-8A69-4D44-A2D8-E5BBCE61EFC9}" type="datetimeFigureOut">
              <a:rPr lang="ko-KR" alt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2022-12-02</a:t>
            </a:fld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698DF-F941-4F79-B7CD-ACA183F9E0AB}" type="slidenum">
              <a:rPr lang="ko-KR" alt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2300355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32915-8A69-4D44-A2D8-E5BBCE61EFC9}" type="datetimeFigureOut">
              <a:rPr lang="ko-KR" alt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2022-12-02</a:t>
            </a:fld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698DF-F941-4F79-B7CD-ACA183F9E0AB}" type="slidenum">
              <a:rPr lang="ko-KR" alt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4643053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8794" y="2209801"/>
            <a:ext cx="4848113" cy="1258493"/>
          </a:xfrm>
          <a:effectLst/>
        </p:spPr>
        <p:txBody>
          <a:bodyPr anchor="b">
            <a:noAutofit/>
          </a:bodyPr>
          <a:lstStyle>
            <a:lvl1pPr marL="228600" indent="-228600" algn="l">
              <a:defRPr sz="2800" b="1">
                <a:effectLst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24688" y="731520"/>
            <a:ext cx="5356113" cy="4894730"/>
          </a:xfrm>
        </p:spPr>
        <p:txBody>
          <a:bodyPr anchor="ctr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4354" y="3497802"/>
            <a:ext cx="4518213" cy="213951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32915-8A69-4D44-A2D8-E5BBCE61EFC9}" type="datetimeFigureOut">
              <a:rPr lang="ko-KR" alt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2022-12-02</a:t>
            </a:fld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698DF-F941-4F79-B7CD-ACA183F9E0AB}" type="slidenum">
              <a:rPr lang="ko-KR" alt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8536026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3866920"/>
            <a:ext cx="12192000" cy="2991080"/>
          </a:xfrm>
          <a:prstGeom prst="rect">
            <a:avLst/>
          </a:prstGeom>
          <a:gradFill>
            <a:gsLst>
              <a:gs pos="0">
                <a:schemeClr val="bg1">
                  <a:alpha val="92000"/>
                </a:schemeClr>
              </a:gs>
              <a:gs pos="37000">
                <a:schemeClr val="bg1">
                  <a:alpha val="77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12192000" cy="386692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90000"/>
                </a:schemeClr>
              </a:gs>
              <a:gs pos="48000">
                <a:schemeClr val="bg1">
                  <a:alpha val="63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2652311"/>
            <a:ext cx="12192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0" y="1600200"/>
            <a:ext cx="12192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966900" y="1143000"/>
            <a:ext cx="5486400" cy="3127806"/>
          </a:xfrm>
          <a:prstGeom prst="roundRect">
            <a:avLst>
              <a:gd name="adj" fmla="val 4230"/>
            </a:avLst>
          </a:prstGeom>
          <a:solidFill>
            <a:schemeClr val="bg2">
              <a:lumMod val="90000"/>
            </a:schemeClr>
          </a:solidFill>
          <a:effectLst>
            <a:reflection blurRad="4350" stA="23000" endA="300" endPos="28000" dir="5400000" sy="-100000" algn="bl" rotWithShape="0"/>
          </a:effectLst>
          <a:scene3d>
            <a:camera prst="perspectiveContrastingLeftFacing" fov="1800000">
              <a:rot lat="300000" lon="2100000" rev="0"/>
            </a:camera>
            <a:lightRig rig="balanced" dir="t"/>
          </a:scene3d>
          <a:sp3d>
            <a:bevelT w="50800" h="50800"/>
          </a:sp3d>
        </p:spPr>
        <p:txBody>
          <a:bodyPr>
            <a:normAutofit/>
            <a:flatTx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70516" y="1010486"/>
            <a:ext cx="4925485" cy="2163020"/>
          </a:xfrm>
        </p:spPr>
        <p:txBody>
          <a:bodyPr anchor="b"/>
          <a:lstStyle>
            <a:lvl1pPr marL="182880" indent="-182880">
              <a:buFont typeface="Georgia" pitchFamily="18" charset="0"/>
              <a:buChar char="*"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32915-8A69-4D44-A2D8-E5BBCE61EFC9}" type="datetimeFigureOut">
              <a:rPr lang="ko-KR" alt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2022-12-02</a:t>
            </a:fld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698DF-F941-4F79-B7CD-ACA183F9E0AB}" type="slidenum">
              <a:rPr lang="ko-KR" alt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9691" y="4464421"/>
            <a:ext cx="8511384" cy="1143000"/>
          </a:xfrm>
        </p:spPr>
        <p:txBody>
          <a:bodyPr anchor="b">
            <a:noAutofit/>
          </a:bodyPr>
          <a:lstStyle>
            <a:lvl1pPr algn="l">
              <a:defRPr sz="4600" b="1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8657276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40000" y="731519"/>
            <a:ext cx="8534400" cy="347472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32915-8A69-4D44-A2D8-E5BBCE61EFC9}" type="datetimeFigureOut">
              <a:rPr lang="ko-KR" alt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2022-12-02</a:t>
            </a:fld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698DF-F941-4F79-B7CD-ACA183F9E0AB}" type="slidenum">
              <a:rPr lang="ko-KR" alt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1076086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538344" y="376518"/>
            <a:ext cx="2743200" cy="5238339"/>
          </a:xfrm>
          <a:effectLst/>
        </p:spPr>
        <p:txBody>
          <a:bodyPr vert="eaVert"/>
          <a:lstStyle>
            <a:lvl1pPr algn="l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432151" y="731520"/>
            <a:ext cx="6439049" cy="4894729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32915-8A69-4D44-A2D8-E5BBCE61EFC9}" type="datetimeFigureOut">
              <a:rPr lang="ko-KR" alt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2022-12-02</a:t>
            </a:fld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698DF-F941-4F79-B7CD-ACA183F9E0AB}" type="slidenum">
              <a:rPr lang="ko-KR" alt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0611760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3866920"/>
            <a:ext cx="12192000" cy="2991080"/>
          </a:xfrm>
          <a:prstGeom prst="rect">
            <a:avLst/>
          </a:prstGeom>
          <a:gradFill>
            <a:gsLst>
              <a:gs pos="0">
                <a:schemeClr val="bg1">
                  <a:alpha val="91000"/>
                </a:schemeClr>
              </a:gs>
              <a:gs pos="37000">
                <a:schemeClr val="bg1">
                  <a:alpha val="76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0" y="0"/>
            <a:ext cx="12192000" cy="386692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89000"/>
                </a:schemeClr>
              </a:gs>
              <a:gs pos="48000">
                <a:schemeClr val="bg1">
                  <a:alpha val="62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0" y="2652311"/>
            <a:ext cx="12192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0" y="1600200"/>
            <a:ext cx="12192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65060" y="5052546"/>
            <a:ext cx="7516013" cy="882119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32915-8A69-4D44-A2D8-E5BBCE61EFC9}" type="datetimeFigureOut">
              <a:rPr lang="ko-KR" alt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2022-12-02</a:t>
            </a:fld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698DF-F941-4F79-B7CD-ACA183F9E0AB}" type="slidenum">
              <a:rPr lang="ko-KR" alt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0109" y="3132290"/>
            <a:ext cx="9567135" cy="1793167"/>
          </a:xfrm>
          <a:effectLst/>
        </p:spPr>
        <p:txBody>
          <a:bodyPr>
            <a:noAutofit/>
          </a:bodyPr>
          <a:lstStyle>
            <a:lvl1pPr marL="640080" indent="-457200" algn="l">
              <a:defRPr sz="5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00467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2C34D-E551-4338-AEF0-193E37DA3D9A}" type="datetimeFigureOut">
              <a:rPr lang="ko-KR" altLang="en-US" smtClean="0"/>
              <a:t>2022-12-02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9F1F0-ECA7-43E6-B3D8-050FCE661B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1083575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32915-8A69-4D44-A2D8-E5BBCE61EFC9}" type="datetimeFigureOut">
              <a:rPr lang="ko-KR" alt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2022-12-02</a:t>
            </a:fld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698DF-F941-4F79-B7CD-ACA183F9E0AB}" type="slidenum">
              <a:rPr lang="ko-KR" alt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>
          <a:xfrm>
            <a:off x="1524000" y="731520"/>
            <a:ext cx="8534400" cy="347472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7979982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866920"/>
            <a:ext cx="12192000" cy="2991080"/>
          </a:xfrm>
          <a:prstGeom prst="rect">
            <a:avLst/>
          </a:prstGeom>
          <a:gradFill>
            <a:gsLst>
              <a:gs pos="0">
                <a:schemeClr val="bg1">
                  <a:alpha val="92000"/>
                </a:schemeClr>
              </a:gs>
              <a:gs pos="37000">
                <a:schemeClr val="bg1">
                  <a:alpha val="77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386692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90000"/>
                </a:schemeClr>
              </a:gs>
              <a:gs pos="48000">
                <a:schemeClr val="bg1">
                  <a:alpha val="63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2652311"/>
            <a:ext cx="12192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0" y="1600200"/>
            <a:ext cx="12192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10927" y="2172648"/>
            <a:ext cx="7955555" cy="2423346"/>
          </a:xfrm>
          <a:effectLst/>
        </p:spPr>
        <p:txBody>
          <a:bodyPr anchor="b"/>
          <a:lstStyle>
            <a:lvl1pPr algn="r">
              <a:defRPr sz="4600" b="1" cap="none" baseline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6584" y="4607511"/>
            <a:ext cx="7960659" cy="835460"/>
          </a:xfrm>
        </p:spPr>
        <p:txBody>
          <a:bodyPr anchor="t"/>
          <a:lstStyle>
            <a:lvl1pPr marL="0" indent="0" algn="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32915-8A69-4D44-A2D8-E5BBCE61EFC9}" type="datetimeFigureOut">
              <a:rPr lang="ko-KR" alt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2022-12-02</a:t>
            </a:fld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698DF-F941-4F79-B7CD-ACA183F9E0AB}" type="slidenum">
              <a:rPr lang="ko-KR" alt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6756309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32915-8A69-4D44-A2D8-E5BBCE61EFC9}" type="datetimeFigureOut">
              <a:rPr lang="ko-KR" alt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2022-12-02</a:t>
            </a:fld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698DF-F941-4F79-B7CD-ACA183F9E0AB}" type="slidenum">
              <a:rPr lang="ko-KR" alt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1523999" y="731519"/>
            <a:ext cx="4462272" cy="347472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6193536" y="731520"/>
            <a:ext cx="4462272" cy="347472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030185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0" y="731520"/>
            <a:ext cx="4462272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lang="en-US" sz="2400" b="1" i="0" kern="1200" dirty="0" smtClean="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41929" y="1400327"/>
            <a:ext cx="4462272" cy="2743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6403" y="731520"/>
            <a:ext cx="4462272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lang="en-US" sz="2400" b="1" i="0" kern="1200" dirty="0" smtClean="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ctr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None/>
            </a:pPr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7" y="1399032"/>
            <a:ext cx="4462272" cy="2743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32915-8A69-4D44-A2D8-E5BBCE61EFC9}" type="datetimeFigureOut">
              <a:rPr lang="ko-KR" alt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2022-12-02</a:t>
            </a:fld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698DF-F941-4F79-B7CD-ACA183F9E0AB}" type="slidenum">
              <a:rPr lang="ko-KR" alt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4380744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32915-8A69-4D44-A2D8-E5BBCE61EFC9}" type="datetimeFigureOut">
              <a:rPr lang="ko-KR" alt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2022-12-02</a:t>
            </a:fld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698DF-F941-4F79-B7CD-ACA183F9E0AB}" type="slidenum">
              <a:rPr lang="ko-KR" alt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5116720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32915-8A69-4D44-A2D8-E5BBCE61EFC9}" type="datetimeFigureOut">
              <a:rPr lang="ko-KR" alt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2022-12-02</a:t>
            </a:fld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698DF-F941-4F79-B7CD-ACA183F9E0AB}" type="slidenum">
              <a:rPr lang="ko-KR" alt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0421897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8794" y="2209801"/>
            <a:ext cx="4848113" cy="1258493"/>
          </a:xfrm>
          <a:effectLst/>
        </p:spPr>
        <p:txBody>
          <a:bodyPr anchor="b">
            <a:noAutofit/>
          </a:bodyPr>
          <a:lstStyle>
            <a:lvl1pPr marL="228600" indent="-228600" algn="l">
              <a:defRPr sz="2800" b="1">
                <a:effectLst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24688" y="731520"/>
            <a:ext cx="5356113" cy="4894730"/>
          </a:xfrm>
        </p:spPr>
        <p:txBody>
          <a:bodyPr anchor="ctr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4354" y="3497802"/>
            <a:ext cx="4518213" cy="213951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32915-8A69-4D44-A2D8-E5BBCE61EFC9}" type="datetimeFigureOut">
              <a:rPr lang="ko-KR" alt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2022-12-02</a:t>
            </a:fld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698DF-F941-4F79-B7CD-ACA183F9E0AB}" type="slidenum">
              <a:rPr lang="ko-KR" alt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9517563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3866920"/>
            <a:ext cx="12192000" cy="2991080"/>
          </a:xfrm>
          <a:prstGeom prst="rect">
            <a:avLst/>
          </a:prstGeom>
          <a:gradFill>
            <a:gsLst>
              <a:gs pos="0">
                <a:schemeClr val="bg1">
                  <a:alpha val="92000"/>
                </a:schemeClr>
              </a:gs>
              <a:gs pos="37000">
                <a:schemeClr val="bg1">
                  <a:alpha val="77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12192000" cy="386692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90000"/>
                </a:schemeClr>
              </a:gs>
              <a:gs pos="48000">
                <a:schemeClr val="bg1">
                  <a:alpha val="63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2652311"/>
            <a:ext cx="12192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0" y="1600200"/>
            <a:ext cx="12192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966900" y="1143000"/>
            <a:ext cx="5486400" cy="3127806"/>
          </a:xfrm>
          <a:prstGeom prst="roundRect">
            <a:avLst>
              <a:gd name="adj" fmla="val 4230"/>
            </a:avLst>
          </a:prstGeom>
          <a:solidFill>
            <a:schemeClr val="bg2">
              <a:lumMod val="90000"/>
            </a:schemeClr>
          </a:solidFill>
          <a:effectLst>
            <a:reflection blurRad="4350" stA="23000" endA="300" endPos="28000" dir="5400000" sy="-100000" algn="bl" rotWithShape="0"/>
          </a:effectLst>
          <a:scene3d>
            <a:camera prst="perspectiveContrastingLeftFacing" fov="1800000">
              <a:rot lat="300000" lon="2100000" rev="0"/>
            </a:camera>
            <a:lightRig rig="balanced" dir="t"/>
          </a:scene3d>
          <a:sp3d>
            <a:bevelT w="50800" h="50800"/>
          </a:sp3d>
        </p:spPr>
        <p:txBody>
          <a:bodyPr>
            <a:normAutofit/>
            <a:flatTx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70516" y="1010486"/>
            <a:ext cx="4925485" cy="2163020"/>
          </a:xfrm>
        </p:spPr>
        <p:txBody>
          <a:bodyPr anchor="b"/>
          <a:lstStyle>
            <a:lvl1pPr marL="182880" indent="-182880">
              <a:buFont typeface="Georgia" pitchFamily="18" charset="0"/>
              <a:buChar char="*"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32915-8A69-4D44-A2D8-E5BBCE61EFC9}" type="datetimeFigureOut">
              <a:rPr lang="ko-KR" alt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2022-12-02</a:t>
            </a:fld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698DF-F941-4F79-B7CD-ACA183F9E0AB}" type="slidenum">
              <a:rPr lang="ko-KR" alt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9691" y="4464421"/>
            <a:ext cx="8511384" cy="1143000"/>
          </a:xfrm>
        </p:spPr>
        <p:txBody>
          <a:bodyPr anchor="b">
            <a:noAutofit/>
          </a:bodyPr>
          <a:lstStyle>
            <a:lvl1pPr algn="l">
              <a:defRPr sz="4600" b="1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3861005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40000" y="731519"/>
            <a:ext cx="8534400" cy="347472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32915-8A69-4D44-A2D8-E5BBCE61EFC9}" type="datetimeFigureOut">
              <a:rPr lang="ko-KR" alt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2022-12-02</a:t>
            </a:fld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698DF-F941-4F79-B7CD-ACA183F9E0AB}" type="slidenum">
              <a:rPr lang="ko-KR" alt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1628791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538344" y="376518"/>
            <a:ext cx="2743200" cy="5238339"/>
          </a:xfrm>
          <a:effectLst/>
        </p:spPr>
        <p:txBody>
          <a:bodyPr vert="eaVert"/>
          <a:lstStyle>
            <a:lvl1pPr algn="l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432151" y="731520"/>
            <a:ext cx="6439049" cy="4894729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32915-8A69-4D44-A2D8-E5BBCE61EFC9}" type="datetimeFigureOut">
              <a:rPr lang="ko-KR" alt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2022-12-02</a:t>
            </a:fld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698DF-F941-4F79-B7CD-ACA183F9E0AB}" type="slidenum">
              <a:rPr lang="ko-KR" alt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31068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7.xml"/><Relationship Id="rId3" Type="http://schemas.openxmlformats.org/officeDocument/2006/relationships/slideLayout" Target="../slideLayouts/slideLayout102.xml"/><Relationship Id="rId7" Type="http://schemas.openxmlformats.org/officeDocument/2006/relationships/slideLayout" Target="../slideLayouts/slideLayout106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101.xml"/><Relationship Id="rId1" Type="http://schemas.openxmlformats.org/officeDocument/2006/relationships/slideLayout" Target="../slideLayouts/slideLayout100.xml"/><Relationship Id="rId6" Type="http://schemas.openxmlformats.org/officeDocument/2006/relationships/slideLayout" Target="../slideLayouts/slideLayout105.xml"/><Relationship Id="rId11" Type="http://schemas.openxmlformats.org/officeDocument/2006/relationships/slideLayout" Target="../slideLayouts/slideLayout110.xml"/><Relationship Id="rId5" Type="http://schemas.openxmlformats.org/officeDocument/2006/relationships/slideLayout" Target="../slideLayouts/slideLayout104.xml"/><Relationship Id="rId10" Type="http://schemas.openxmlformats.org/officeDocument/2006/relationships/slideLayout" Target="../slideLayouts/slideLayout109.xml"/><Relationship Id="rId4" Type="http://schemas.openxmlformats.org/officeDocument/2006/relationships/slideLayout" Target="../slideLayouts/slideLayout103.xml"/><Relationship Id="rId9" Type="http://schemas.openxmlformats.org/officeDocument/2006/relationships/slideLayout" Target="../slideLayouts/slideLayout108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8.xml"/><Relationship Id="rId3" Type="http://schemas.openxmlformats.org/officeDocument/2006/relationships/slideLayout" Target="../slideLayouts/slideLayout113.xml"/><Relationship Id="rId7" Type="http://schemas.openxmlformats.org/officeDocument/2006/relationships/slideLayout" Target="../slideLayouts/slideLayout117.xml"/><Relationship Id="rId12" Type="http://schemas.openxmlformats.org/officeDocument/2006/relationships/theme" Target="../theme/theme11.xml"/><Relationship Id="rId2" Type="http://schemas.openxmlformats.org/officeDocument/2006/relationships/slideLayout" Target="../slideLayouts/slideLayout112.xml"/><Relationship Id="rId1" Type="http://schemas.openxmlformats.org/officeDocument/2006/relationships/slideLayout" Target="../slideLayouts/slideLayout111.xml"/><Relationship Id="rId6" Type="http://schemas.openxmlformats.org/officeDocument/2006/relationships/slideLayout" Target="../slideLayouts/slideLayout116.xml"/><Relationship Id="rId11" Type="http://schemas.openxmlformats.org/officeDocument/2006/relationships/slideLayout" Target="../slideLayouts/slideLayout121.xml"/><Relationship Id="rId5" Type="http://schemas.openxmlformats.org/officeDocument/2006/relationships/slideLayout" Target="../slideLayouts/slideLayout115.xml"/><Relationship Id="rId10" Type="http://schemas.openxmlformats.org/officeDocument/2006/relationships/slideLayout" Target="../slideLayouts/slideLayout120.xml"/><Relationship Id="rId4" Type="http://schemas.openxmlformats.org/officeDocument/2006/relationships/slideLayout" Target="../slideLayouts/slideLayout114.xml"/><Relationship Id="rId9" Type="http://schemas.openxmlformats.org/officeDocument/2006/relationships/slideLayout" Target="../slideLayouts/slideLayout119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9.xml"/><Relationship Id="rId3" Type="http://schemas.openxmlformats.org/officeDocument/2006/relationships/slideLayout" Target="../slideLayouts/slideLayout124.xml"/><Relationship Id="rId7" Type="http://schemas.openxmlformats.org/officeDocument/2006/relationships/slideLayout" Target="../slideLayouts/slideLayout128.xml"/><Relationship Id="rId12" Type="http://schemas.openxmlformats.org/officeDocument/2006/relationships/theme" Target="../theme/theme12.xml"/><Relationship Id="rId2" Type="http://schemas.openxmlformats.org/officeDocument/2006/relationships/slideLayout" Target="../slideLayouts/slideLayout123.xml"/><Relationship Id="rId1" Type="http://schemas.openxmlformats.org/officeDocument/2006/relationships/slideLayout" Target="../slideLayouts/slideLayout122.xml"/><Relationship Id="rId6" Type="http://schemas.openxmlformats.org/officeDocument/2006/relationships/slideLayout" Target="../slideLayouts/slideLayout127.xml"/><Relationship Id="rId11" Type="http://schemas.openxmlformats.org/officeDocument/2006/relationships/slideLayout" Target="../slideLayouts/slideLayout132.xml"/><Relationship Id="rId5" Type="http://schemas.openxmlformats.org/officeDocument/2006/relationships/slideLayout" Target="../slideLayouts/slideLayout126.xml"/><Relationship Id="rId10" Type="http://schemas.openxmlformats.org/officeDocument/2006/relationships/slideLayout" Target="../slideLayouts/slideLayout131.xml"/><Relationship Id="rId4" Type="http://schemas.openxmlformats.org/officeDocument/2006/relationships/slideLayout" Target="../slideLayouts/slideLayout125.xml"/><Relationship Id="rId9" Type="http://schemas.openxmlformats.org/officeDocument/2006/relationships/slideLayout" Target="../slideLayouts/slideLayout130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0.xml"/><Relationship Id="rId3" Type="http://schemas.openxmlformats.org/officeDocument/2006/relationships/slideLayout" Target="../slideLayouts/slideLayout135.xml"/><Relationship Id="rId7" Type="http://schemas.openxmlformats.org/officeDocument/2006/relationships/slideLayout" Target="../slideLayouts/slideLayout139.xml"/><Relationship Id="rId12" Type="http://schemas.openxmlformats.org/officeDocument/2006/relationships/theme" Target="../theme/theme13.xml"/><Relationship Id="rId2" Type="http://schemas.openxmlformats.org/officeDocument/2006/relationships/slideLayout" Target="../slideLayouts/slideLayout134.xml"/><Relationship Id="rId1" Type="http://schemas.openxmlformats.org/officeDocument/2006/relationships/slideLayout" Target="../slideLayouts/slideLayout133.xml"/><Relationship Id="rId6" Type="http://schemas.openxmlformats.org/officeDocument/2006/relationships/slideLayout" Target="../slideLayouts/slideLayout138.xml"/><Relationship Id="rId11" Type="http://schemas.openxmlformats.org/officeDocument/2006/relationships/slideLayout" Target="../slideLayouts/slideLayout143.xml"/><Relationship Id="rId5" Type="http://schemas.openxmlformats.org/officeDocument/2006/relationships/slideLayout" Target="../slideLayouts/slideLayout137.xml"/><Relationship Id="rId10" Type="http://schemas.openxmlformats.org/officeDocument/2006/relationships/slideLayout" Target="../slideLayouts/slideLayout142.xml"/><Relationship Id="rId4" Type="http://schemas.openxmlformats.org/officeDocument/2006/relationships/slideLayout" Target="../slideLayouts/slideLayout136.xml"/><Relationship Id="rId9" Type="http://schemas.openxmlformats.org/officeDocument/2006/relationships/slideLayout" Target="../slideLayouts/slideLayout141.xml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1.xml"/><Relationship Id="rId3" Type="http://schemas.openxmlformats.org/officeDocument/2006/relationships/slideLayout" Target="../slideLayouts/slideLayout146.xml"/><Relationship Id="rId7" Type="http://schemas.openxmlformats.org/officeDocument/2006/relationships/slideLayout" Target="../slideLayouts/slideLayout150.xml"/><Relationship Id="rId12" Type="http://schemas.openxmlformats.org/officeDocument/2006/relationships/theme" Target="../theme/theme14.xml"/><Relationship Id="rId2" Type="http://schemas.openxmlformats.org/officeDocument/2006/relationships/slideLayout" Target="../slideLayouts/slideLayout145.xml"/><Relationship Id="rId1" Type="http://schemas.openxmlformats.org/officeDocument/2006/relationships/slideLayout" Target="../slideLayouts/slideLayout144.xml"/><Relationship Id="rId6" Type="http://schemas.openxmlformats.org/officeDocument/2006/relationships/slideLayout" Target="../slideLayouts/slideLayout149.xml"/><Relationship Id="rId11" Type="http://schemas.openxmlformats.org/officeDocument/2006/relationships/slideLayout" Target="../slideLayouts/slideLayout154.xml"/><Relationship Id="rId5" Type="http://schemas.openxmlformats.org/officeDocument/2006/relationships/slideLayout" Target="../slideLayouts/slideLayout148.xml"/><Relationship Id="rId10" Type="http://schemas.openxmlformats.org/officeDocument/2006/relationships/slideLayout" Target="../slideLayouts/slideLayout153.xml"/><Relationship Id="rId4" Type="http://schemas.openxmlformats.org/officeDocument/2006/relationships/slideLayout" Target="../slideLayouts/slideLayout147.xml"/><Relationship Id="rId9" Type="http://schemas.openxmlformats.org/officeDocument/2006/relationships/slideLayout" Target="../slideLayouts/slideLayout152.xml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2.xml"/><Relationship Id="rId3" Type="http://schemas.openxmlformats.org/officeDocument/2006/relationships/slideLayout" Target="../slideLayouts/slideLayout157.xml"/><Relationship Id="rId7" Type="http://schemas.openxmlformats.org/officeDocument/2006/relationships/slideLayout" Target="../slideLayouts/slideLayout161.xml"/><Relationship Id="rId12" Type="http://schemas.openxmlformats.org/officeDocument/2006/relationships/theme" Target="../theme/theme15.xml"/><Relationship Id="rId2" Type="http://schemas.openxmlformats.org/officeDocument/2006/relationships/slideLayout" Target="../slideLayouts/slideLayout156.xml"/><Relationship Id="rId1" Type="http://schemas.openxmlformats.org/officeDocument/2006/relationships/slideLayout" Target="../slideLayouts/slideLayout155.xml"/><Relationship Id="rId6" Type="http://schemas.openxmlformats.org/officeDocument/2006/relationships/slideLayout" Target="../slideLayouts/slideLayout160.xml"/><Relationship Id="rId11" Type="http://schemas.openxmlformats.org/officeDocument/2006/relationships/slideLayout" Target="../slideLayouts/slideLayout165.xml"/><Relationship Id="rId5" Type="http://schemas.openxmlformats.org/officeDocument/2006/relationships/slideLayout" Target="../slideLayouts/slideLayout159.xml"/><Relationship Id="rId10" Type="http://schemas.openxmlformats.org/officeDocument/2006/relationships/slideLayout" Target="../slideLayouts/slideLayout164.xml"/><Relationship Id="rId4" Type="http://schemas.openxmlformats.org/officeDocument/2006/relationships/slideLayout" Target="../slideLayouts/slideLayout158.xml"/><Relationship Id="rId9" Type="http://schemas.openxmlformats.org/officeDocument/2006/relationships/slideLayout" Target="../slideLayouts/slideLayout163.xml"/></Relationships>
</file>

<file path=ppt/slideMasters/_rels/slideMaster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3.xml"/><Relationship Id="rId3" Type="http://schemas.openxmlformats.org/officeDocument/2006/relationships/slideLayout" Target="../slideLayouts/slideLayout168.xml"/><Relationship Id="rId7" Type="http://schemas.openxmlformats.org/officeDocument/2006/relationships/slideLayout" Target="../slideLayouts/slideLayout172.xml"/><Relationship Id="rId12" Type="http://schemas.openxmlformats.org/officeDocument/2006/relationships/theme" Target="../theme/theme16.xml"/><Relationship Id="rId2" Type="http://schemas.openxmlformats.org/officeDocument/2006/relationships/slideLayout" Target="../slideLayouts/slideLayout167.xml"/><Relationship Id="rId1" Type="http://schemas.openxmlformats.org/officeDocument/2006/relationships/slideLayout" Target="../slideLayouts/slideLayout166.xml"/><Relationship Id="rId6" Type="http://schemas.openxmlformats.org/officeDocument/2006/relationships/slideLayout" Target="../slideLayouts/slideLayout171.xml"/><Relationship Id="rId11" Type="http://schemas.openxmlformats.org/officeDocument/2006/relationships/slideLayout" Target="../slideLayouts/slideLayout176.xml"/><Relationship Id="rId5" Type="http://schemas.openxmlformats.org/officeDocument/2006/relationships/slideLayout" Target="../slideLayouts/slideLayout170.xml"/><Relationship Id="rId10" Type="http://schemas.openxmlformats.org/officeDocument/2006/relationships/slideLayout" Target="../slideLayouts/slideLayout175.xml"/><Relationship Id="rId4" Type="http://schemas.openxmlformats.org/officeDocument/2006/relationships/slideLayout" Target="../slideLayouts/slideLayout169.xml"/><Relationship Id="rId9" Type="http://schemas.openxmlformats.org/officeDocument/2006/relationships/slideLayout" Target="../slideLayouts/slideLayout17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.xml"/><Relationship Id="rId3" Type="http://schemas.openxmlformats.org/officeDocument/2006/relationships/slideLayout" Target="../slideLayouts/slideLayout69.xml"/><Relationship Id="rId7" Type="http://schemas.openxmlformats.org/officeDocument/2006/relationships/slideLayout" Target="../slideLayouts/slideLayout73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8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76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5.xml"/><Relationship Id="rId3" Type="http://schemas.openxmlformats.org/officeDocument/2006/relationships/slideLayout" Target="../slideLayouts/slideLayout80.xml"/><Relationship Id="rId7" Type="http://schemas.openxmlformats.org/officeDocument/2006/relationships/slideLayout" Target="../slideLayouts/slideLayout84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79.xml"/><Relationship Id="rId1" Type="http://schemas.openxmlformats.org/officeDocument/2006/relationships/slideLayout" Target="../slideLayouts/slideLayout78.xml"/><Relationship Id="rId6" Type="http://schemas.openxmlformats.org/officeDocument/2006/relationships/slideLayout" Target="../slideLayouts/slideLayout83.xml"/><Relationship Id="rId11" Type="http://schemas.openxmlformats.org/officeDocument/2006/relationships/slideLayout" Target="../slideLayouts/slideLayout88.xml"/><Relationship Id="rId5" Type="http://schemas.openxmlformats.org/officeDocument/2006/relationships/slideLayout" Target="../slideLayouts/slideLayout82.xml"/><Relationship Id="rId10" Type="http://schemas.openxmlformats.org/officeDocument/2006/relationships/slideLayout" Target="../slideLayouts/slideLayout87.xml"/><Relationship Id="rId4" Type="http://schemas.openxmlformats.org/officeDocument/2006/relationships/slideLayout" Target="../slideLayouts/slideLayout81.xml"/><Relationship Id="rId9" Type="http://schemas.openxmlformats.org/officeDocument/2006/relationships/slideLayout" Target="../slideLayouts/slideLayout86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6.xml"/><Relationship Id="rId3" Type="http://schemas.openxmlformats.org/officeDocument/2006/relationships/slideLayout" Target="../slideLayouts/slideLayout91.xml"/><Relationship Id="rId7" Type="http://schemas.openxmlformats.org/officeDocument/2006/relationships/slideLayout" Target="../slideLayouts/slideLayout95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90.xml"/><Relationship Id="rId1" Type="http://schemas.openxmlformats.org/officeDocument/2006/relationships/slideLayout" Target="../slideLayouts/slideLayout89.xml"/><Relationship Id="rId6" Type="http://schemas.openxmlformats.org/officeDocument/2006/relationships/slideLayout" Target="../slideLayouts/slideLayout94.xml"/><Relationship Id="rId11" Type="http://schemas.openxmlformats.org/officeDocument/2006/relationships/slideLayout" Target="../slideLayouts/slideLayout99.xml"/><Relationship Id="rId5" Type="http://schemas.openxmlformats.org/officeDocument/2006/relationships/slideLayout" Target="../slideLayouts/slideLayout93.xml"/><Relationship Id="rId10" Type="http://schemas.openxmlformats.org/officeDocument/2006/relationships/slideLayout" Target="../slideLayouts/slideLayout98.xml"/><Relationship Id="rId4" Type="http://schemas.openxmlformats.org/officeDocument/2006/relationships/slideLayout" Target="../slideLayouts/slideLayout92.xml"/><Relationship Id="rId9" Type="http://schemas.openxmlformats.org/officeDocument/2006/relationships/slideLayout" Target="../slideLayouts/slideLayout9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62C34D-E551-4338-AEF0-193E37DA3D9A}" type="datetimeFigureOut">
              <a:rPr lang="ko-KR" altLang="en-US" smtClean="0"/>
              <a:t>2022-12-02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A9F1F0-ECA7-43E6-B3D8-050FCE661B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17152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105400"/>
            <a:ext cx="12192000" cy="1752600"/>
          </a:xfrm>
          <a:prstGeom prst="rect">
            <a:avLst/>
          </a:prstGeom>
          <a:gradFill>
            <a:gsLst>
              <a:gs pos="0">
                <a:schemeClr val="bg1">
                  <a:alpha val="91000"/>
                </a:schemeClr>
              </a:gs>
              <a:gs pos="37000">
                <a:schemeClr val="bg1">
                  <a:alpha val="76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51054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89000"/>
                </a:schemeClr>
              </a:gs>
              <a:gs pos="48000">
                <a:schemeClr val="bg1">
                  <a:alpha val="62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3768304"/>
            <a:ext cx="12192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0" y="1600200"/>
            <a:ext cx="12192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6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391053" y="4372168"/>
            <a:ext cx="8683348" cy="1143000"/>
          </a:xfrm>
          <a:prstGeom prst="rect">
            <a:avLst/>
          </a:prstGeom>
          <a:effectLst/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0" y="732260"/>
            <a:ext cx="8534400" cy="34747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00" y="6172201"/>
            <a:ext cx="3352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AB32915-8A69-4D44-A2D8-E5BBCE61EFC9}" type="datetimeFigureOut">
              <a:rPr lang="ko-KR" alt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2022-12-02</a:t>
            </a:fld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600" y="6172201"/>
            <a:ext cx="44704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080000" y="6172201"/>
            <a:ext cx="2438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80698DF-F941-4F79-B7CD-ACA183F9E0AB}" type="slidenum">
              <a:rPr lang="ko-KR" alt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15946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05" r:id="rId1"/>
    <p:sldLayoutId id="2147484406" r:id="rId2"/>
    <p:sldLayoutId id="2147484407" r:id="rId3"/>
    <p:sldLayoutId id="2147484408" r:id="rId4"/>
    <p:sldLayoutId id="2147484409" r:id="rId5"/>
    <p:sldLayoutId id="2147484410" r:id="rId6"/>
    <p:sldLayoutId id="2147484411" r:id="rId7"/>
    <p:sldLayoutId id="2147484412" r:id="rId8"/>
    <p:sldLayoutId id="2147484413" r:id="rId9"/>
    <p:sldLayoutId id="2147484414" r:id="rId10"/>
    <p:sldLayoutId id="2147484415" r:id="rId11"/>
  </p:sldLayoutIdLst>
  <p:txStyles>
    <p:titleStyle>
      <a:lvl1pPr marL="320040" indent="-320040" algn="r" defTabSz="914400" rtl="0" eaLnBrk="1" latinLnBrk="1" hangingPunct="1">
        <a:spcBef>
          <a:spcPct val="0"/>
        </a:spcBef>
        <a:buClr>
          <a:schemeClr val="accent6">
            <a:lumMod val="75000"/>
          </a:schemeClr>
        </a:buClr>
        <a:buSzPct val="128000"/>
        <a:buFont typeface="Georgia" pitchFamily="18" charset="0"/>
        <a:buChar char="*"/>
        <a:defRPr sz="4600" b="1" i="0" kern="1200">
          <a:gradFill>
            <a:gsLst>
              <a:gs pos="0">
                <a:schemeClr val="tx1"/>
              </a:gs>
              <a:gs pos="40000">
                <a:schemeClr val="tx1">
                  <a:lumMod val="75000"/>
                  <a:lumOff val="25000"/>
                </a:schemeClr>
              </a:gs>
              <a:gs pos="100000">
                <a:schemeClr val="tx2">
                  <a:alpha val="65000"/>
                </a:schemeClr>
              </a:gs>
            </a:gsLst>
            <a:lin ang="5400000" scaled="0"/>
          </a:gradFill>
          <a:effectLst>
            <a:reflection blurRad="6350" stA="55000" endA="300" endPos="45500" dir="5400000" sy="-100000" algn="bl" rotWithShape="0"/>
          </a:effectLst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228600" indent="-182880" algn="l" defTabSz="914400" rtl="0" eaLnBrk="1" latinLnBrk="1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2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8640" indent="-182880" algn="l" defTabSz="914400" rtl="0" eaLnBrk="1" latinLnBrk="1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22960" indent="-182880" algn="l" defTabSz="914400" rtl="0" eaLnBrk="1" latinLnBrk="1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97280" indent="-182880" algn="l" defTabSz="914400" rtl="0" eaLnBrk="1" latinLnBrk="1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89888" indent="-182880" algn="l" defTabSz="914400" rtl="0" eaLnBrk="1" latinLnBrk="1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664208" indent="-182880" algn="l" defTabSz="914400" rtl="0" eaLnBrk="1" latinLnBrk="1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965960" indent="-182880" algn="l" defTabSz="914400" rtl="0" eaLnBrk="1" latinLnBrk="1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286000" indent="-182880" algn="l" defTabSz="914400" rtl="0" eaLnBrk="1" latinLnBrk="1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587752" indent="-182880" algn="l" defTabSz="914400" rtl="0" eaLnBrk="1" latinLnBrk="1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57" name="Freeform 57"/>
          <p:cNvSpPr>
            <a:spLocks noEditPoints="1"/>
          </p:cNvSpPr>
          <p:nvPr/>
        </p:nvSpPr>
        <p:spPr bwMode="gray">
          <a:xfrm>
            <a:off x="527051" y="188913"/>
            <a:ext cx="1536700" cy="792162"/>
          </a:xfrm>
          <a:custGeom>
            <a:avLst/>
            <a:gdLst/>
            <a:ahLst/>
            <a:cxnLst>
              <a:cxn ang="0">
                <a:pos x="2598" y="1124"/>
              </a:cxn>
              <a:cxn ang="0">
                <a:pos x="2508" y="918"/>
              </a:cxn>
              <a:cxn ang="0">
                <a:pos x="2382" y="724"/>
              </a:cxn>
              <a:cxn ang="0">
                <a:pos x="2208" y="496"/>
              </a:cxn>
              <a:cxn ang="0">
                <a:pos x="1984" y="426"/>
              </a:cxn>
              <a:cxn ang="0">
                <a:pos x="1940" y="136"/>
              </a:cxn>
              <a:cxn ang="0">
                <a:pos x="1578" y="20"/>
              </a:cxn>
              <a:cxn ang="0">
                <a:pos x="1452" y="126"/>
              </a:cxn>
              <a:cxn ang="0">
                <a:pos x="1386" y="328"/>
              </a:cxn>
              <a:cxn ang="0">
                <a:pos x="1378" y="494"/>
              </a:cxn>
              <a:cxn ang="0">
                <a:pos x="1272" y="606"/>
              </a:cxn>
              <a:cxn ang="0">
                <a:pos x="1294" y="554"/>
              </a:cxn>
              <a:cxn ang="0">
                <a:pos x="1308" y="476"/>
              </a:cxn>
              <a:cxn ang="0">
                <a:pos x="1286" y="312"/>
              </a:cxn>
              <a:cxn ang="0">
                <a:pos x="1316" y="298"/>
              </a:cxn>
              <a:cxn ang="0">
                <a:pos x="1262" y="178"/>
              </a:cxn>
              <a:cxn ang="0">
                <a:pos x="1248" y="158"/>
              </a:cxn>
              <a:cxn ang="0">
                <a:pos x="1172" y="118"/>
              </a:cxn>
              <a:cxn ang="0">
                <a:pos x="1044" y="102"/>
              </a:cxn>
              <a:cxn ang="0">
                <a:pos x="940" y="86"/>
              </a:cxn>
              <a:cxn ang="0">
                <a:pos x="770" y="152"/>
              </a:cxn>
              <a:cxn ang="0">
                <a:pos x="598" y="414"/>
              </a:cxn>
              <a:cxn ang="0">
                <a:pos x="616" y="594"/>
              </a:cxn>
              <a:cxn ang="0">
                <a:pos x="654" y="672"/>
              </a:cxn>
              <a:cxn ang="0">
                <a:pos x="696" y="728"/>
              </a:cxn>
              <a:cxn ang="0">
                <a:pos x="740" y="910"/>
              </a:cxn>
              <a:cxn ang="0">
                <a:pos x="658" y="838"/>
              </a:cxn>
              <a:cxn ang="0">
                <a:pos x="614" y="892"/>
              </a:cxn>
              <a:cxn ang="0">
                <a:pos x="548" y="932"/>
              </a:cxn>
              <a:cxn ang="0">
                <a:pos x="436" y="1028"/>
              </a:cxn>
              <a:cxn ang="0">
                <a:pos x="360" y="1094"/>
              </a:cxn>
              <a:cxn ang="0">
                <a:pos x="54" y="1496"/>
              </a:cxn>
              <a:cxn ang="0">
                <a:pos x="66" y="2106"/>
              </a:cxn>
              <a:cxn ang="0">
                <a:pos x="1044" y="984"/>
              </a:cxn>
              <a:cxn ang="0">
                <a:pos x="1096" y="1004"/>
              </a:cxn>
              <a:cxn ang="0">
                <a:pos x="990" y="1064"/>
              </a:cxn>
              <a:cxn ang="0">
                <a:pos x="1048" y="1204"/>
              </a:cxn>
              <a:cxn ang="0">
                <a:pos x="1366" y="2078"/>
              </a:cxn>
              <a:cxn ang="0">
                <a:pos x="1064" y="1392"/>
              </a:cxn>
              <a:cxn ang="0">
                <a:pos x="1096" y="1212"/>
              </a:cxn>
              <a:cxn ang="0">
                <a:pos x="1374" y="1900"/>
              </a:cxn>
              <a:cxn ang="0">
                <a:pos x="1808" y="1070"/>
              </a:cxn>
              <a:cxn ang="0">
                <a:pos x="1774" y="1290"/>
              </a:cxn>
              <a:cxn ang="0">
                <a:pos x="1646" y="1240"/>
              </a:cxn>
              <a:cxn ang="0">
                <a:pos x="1552" y="1036"/>
              </a:cxn>
              <a:cxn ang="0">
                <a:pos x="1380" y="1080"/>
              </a:cxn>
              <a:cxn ang="0">
                <a:pos x="1428" y="748"/>
              </a:cxn>
              <a:cxn ang="0">
                <a:pos x="1512" y="628"/>
              </a:cxn>
              <a:cxn ang="0">
                <a:pos x="1660" y="1058"/>
              </a:cxn>
              <a:cxn ang="0">
                <a:pos x="1750" y="1124"/>
              </a:cxn>
              <a:cxn ang="0">
                <a:pos x="1812" y="878"/>
              </a:cxn>
              <a:cxn ang="0">
                <a:pos x="1908" y="694"/>
              </a:cxn>
              <a:cxn ang="0">
                <a:pos x="2100" y="872"/>
              </a:cxn>
              <a:cxn ang="0">
                <a:pos x="2382" y="1386"/>
              </a:cxn>
              <a:cxn ang="0">
                <a:pos x="2280" y="1128"/>
              </a:cxn>
              <a:cxn ang="0">
                <a:pos x="2320" y="1208"/>
              </a:cxn>
              <a:cxn ang="0">
                <a:pos x="2376" y="1290"/>
              </a:cxn>
              <a:cxn ang="0">
                <a:pos x="2380" y="1300"/>
              </a:cxn>
              <a:cxn ang="0">
                <a:pos x="2386" y="1312"/>
              </a:cxn>
              <a:cxn ang="0">
                <a:pos x="2398" y="1324"/>
              </a:cxn>
            </a:cxnLst>
            <a:rect l="0" t="0" r="r" b="b"/>
            <a:pathLst>
              <a:path w="3482" h="2308">
                <a:moveTo>
                  <a:pt x="3278" y="1750"/>
                </a:moveTo>
                <a:lnTo>
                  <a:pt x="3482" y="1144"/>
                </a:lnTo>
                <a:lnTo>
                  <a:pt x="3414" y="1126"/>
                </a:lnTo>
                <a:lnTo>
                  <a:pt x="2642" y="1152"/>
                </a:lnTo>
                <a:lnTo>
                  <a:pt x="2640" y="1150"/>
                </a:lnTo>
                <a:lnTo>
                  <a:pt x="2638" y="1148"/>
                </a:lnTo>
                <a:lnTo>
                  <a:pt x="2630" y="1144"/>
                </a:lnTo>
                <a:lnTo>
                  <a:pt x="2622" y="1142"/>
                </a:lnTo>
                <a:lnTo>
                  <a:pt x="2618" y="1136"/>
                </a:lnTo>
                <a:lnTo>
                  <a:pt x="2612" y="1132"/>
                </a:lnTo>
                <a:lnTo>
                  <a:pt x="2606" y="1128"/>
                </a:lnTo>
                <a:lnTo>
                  <a:pt x="2598" y="1124"/>
                </a:lnTo>
                <a:lnTo>
                  <a:pt x="2592" y="1122"/>
                </a:lnTo>
                <a:lnTo>
                  <a:pt x="2608" y="1100"/>
                </a:lnTo>
                <a:lnTo>
                  <a:pt x="2620" y="1076"/>
                </a:lnTo>
                <a:lnTo>
                  <a:pt x="2622" y="1050"/>
                </a:lnTo>
                <a:lnTo>
                  <a:pt x="2620" y="1040"/>
                </a:lnTo>
                <a:lnTo>
                  <a:pt x="2618" y="1032"/>
                </a:lnTo>
                <a:lnTo>
                  <a:pt x="2604" y="998"/>
                </a:lnTo>
                <a:lnTo>
                  <a:pt x="2586" y="970"/>
                </a:lnTo>
                <a:lnTo>
                  <a:pt x="2566" y="950"/>
                </a:lnTo>
                <a:lnTo>
                  <a:pt x="2546" y="934"/>
                </a:lnTo>
                <a:lnTo>
                  <a:pt x="2526" y="924"/>
                </a:lnTo>
                <a:lnTo>
                  <a:pt x="2508" y="918"/>
                </a:lnTo>
                <a:lnTo>
                  <a:pt x="2494" y="916"/>
                </a:lnTo>
                <a:lnTo>
                  <a:pt x="2484" y="914"/>
                </a:lnTo>
                <a:lnTo>
                  <a:pt x="2480" y="914"/>
                </a:lnTo>
                <a:lnTo>
                  <a:pt x="2428" y="798"/>
                </a:lnTo>
                <a:lnTo>
                  <a:pt x="2424" y="778"/>
                </a:lnTo>
                <a:lnTo>
                  <a:pt x="2416" y="768"/>
                </a:lnTo>
                <a:lnTo>
                  <a:pt x="2408" y="762"/>
                </a:lnTo>
                <a:lnTo>
                  <a:pt x="2400" y="760"/>
                </a:lnTo>
                <a:lnTo>
                  <a:pt x="2398" y="760"/>
                </a:lnTo>
                <a:lnTo>
                  <a:pt x="2396" y="754"/>
                </a:lnTo>
                <a:lnTo>
                  <a:pt x="2390" y="742"/>
                </a:lnTo>
                <a:lnTo>
                  <a:pt x="2382" y="724"/>
                </a:lnTo>
                <a:lnTo>
                  <a:pt x="2368" y="698"/>
                </a:lnTo>
                <a:lnTo>
                  <a:pt x="2352" y="670"/>
                </a:lnTo>
                <a:lnTo>
                  <a:pt x="2338" y="638"/>
                </a:lnTo>
                <a:lnTo>
                  <a:pt x="2328" y="610"/>
                </a:lnTo>
                <a:lnTo>
                  <a:pt x="2320" y="580"/>
                </a:lnTo>
                <a:lnTo>
                  <a:pt x="2308" y="550"/>
                </a:lnTo>
                <a:lnTo>
                  <a:pt x="2290" y="518"/>
                </a:lnTo>
                <a:lnTo>
                  <a:pt x="2272" y="500"/>
                </a:lnTo>
                <a:lnTo>
                  <a:pt x="2256" y="490"/>
                </a:lnTo>
                <a:lnTo>
                  <a:pt x="2238" y="488"/>
                </a:lnTo>
                <a:lnTo>
                  <a:pt x="2222" y="492"/>
                </a:lnTo>
                <a:lnTo>
                  <a:pt x="2208" y="496"/>
                </a:lnTo>
                <a:lnTo>
                  <a:pt x="2200" y="502"/>
                </a:lnTo>
                <a:lnTo>
                  <a:pt x="2196" y="504"/>
                </a:lnTo>
                <a:lnTo>
                  <a:pt x="2134" y="480"/>
                </a:lnTo>
                <a:lnTo>
                  <a:pt x="2072" y="466"/>
                </a:lnTo>
                <a:lnTo>
                  <a:pt x="2014" y="458"/>
                </a:lnTo>
                <a:lnTo>
                  <a:pt x="1998" y="456"/>
                </a:lnTo>
                <a:lnTo>
                  <a:pt x="1982" y="454"/>
                </a:lnTo>
                <a:lnTo>
                  <a:pt x="1982" y="454"/>
                </a:lnTo>
                <a:lnTo>
                  <a:pt x="1980" y="454"/>
                </a:lnTo>
                <a:lnTo>
                  <a:pt x="1982" y="432"/>
                </a:lnTo>
                <a:lnTo>
                  <a:pt x="1980" y="410"/>
                </a:lnTo>
                <a:lnTo>
                  <a:pt x="1984" y="426"/>
                </a:lnTo>
                <a:lnTo>
                  <a:pt x="1984" y="440"/>
                </a:lnTo>
                <a:lnTo>
                  <a:pt x="1982" y="452"/>
                </a:lnTo>
                <a:lnTo>
                  <a:pt x="1996" y="410"/>
                </a:lnTo>
                <a:lnTo>
                  <a:pt x="2006" y="366"/>
                </a:lnTo>
                <a:lnTo>
                  <a:pt x="2008" y="320"/>
                </a:lnTo>
                <a:lnTo>
                  <a:pt x="2002" y="284"/>
                </a:lnTo>
                <a:lnTo>
                  <a:pt x="1992" y="250"/>
                </a:lnTo>
                <a:lnTo>
                  <a:pt x="1978" y="216"/>
                </a:lnTo>
                <a:lnTo>
                  <a:pt x="1970" y="190"/>
                </a:lnTo>
                <a:lnTo>
                  <a:pt x="1962" y="170"/>
                </a:lnTo>
                <a:lnTo>
                  <a:pt x="1952" y="152"/>
                </a:lnTo>
                <a:lnTo>
                  <a:pt x="1940" y="136"/>
                </a:lnTo>
                <a:lnTo>
                  <a:pt x="1918" y="116"/>
                </a:lnTo>
                <a:lnTo>
                  <a:pt x="1886" y="86"/>
                </a:lnTo>
                <a:lnTo>
                  <a:pt x="1854" y="58"/>
                </a:lnTo>
                <a:lnTo>
                  <a:pt x="1816" y="34"/>
                </a:lnTo>
                <a:lnTo>
                  <a:pt x="1780" y="18"/>
                </a:lnTo>
                <a:lnTo>
                  <a:pt x="1742" y="6"/>
                </a:lnTo>
                <a:lnTo>
                  <a:pt x="1700" y="0"/>
                </a:lnTo>
                <a:lnTo>
                  <a:pt x="1670" y="2"/>
                </a:lnTo>
                <a:lnTo>
                  <a:pt x="1640" y="4"/>
                </a:lnTo>
                <a:lnTo>
                  <a:pt x="1616" y="8"/>
                </a:lnTo>
                <a:lnTo>
                  <a:pt x="1592" y="12"/>
                </a:lnTo>
                <a:lnTo>
                  <a:pt x="1578" y="20"/>
                </a:lnTo>
                <a:lnTo>
                  <a:pt x="1564" y="30"/>
                </a:lnTo>
                <a:lnTo>
                  <a:pt x="1552" y="42"/>
                </a:lnTo>
                <a:lnTo>
                  <a:pt x="1532" y="58"/>
                </a:lnTo>
                <a:lnTo>
                  <a:pt x="1510" y="72"/>
                </a:lnTo>
                <a:lnTo>
                  <a:pt x="1502" y="78"/>
                </a:lnTo>
                <a:lnTo>
                  <a:pt x="1492" y="86"/>
                </a:lnTo>
                <a:lnTo>
                  <a:pt x="1484" y="90"/>
                </a:lnTo>
                <a:lnTo>
                  <a:pt x="1476" y="96"/>
                </a:lnTo>
                <a:lnTo>
                  <a:pt x="1468" y="104"/>
                </a:lnTo>
                <a:lnTo>
                  <a:pt x="1462" y="110"/>
                </a:lnTo>
                <a:lnTo>
                  <a:pt x="1458" y="118"/>
                </a:lnTo>
                <a:lnTo>
                  <a:pt x="1452" y="126"/>
                </a:lnTo>
                <a:lnTo>
                  <a:pt x="1448" y="134"/>
                </a:lnTo>
                <a:lnTo>
                  <a:pt x="1442" y="142"/>
                </a:lnTo>
                <a:lnTo>
                  <a:pt x="1436" y="148"/>
                </a:lnTo>
                <a:lnTo>
                  <a:pt x="1426" y="166"/>
                </a:lnTo>
                <a:lnTo>
                  <a:pt x="1418" y="182"/>
                </a:lnTo>
                <a:lnTo>
                  <a:pt x="1406" y="208"/>
                </a:lnTo>
                <a:lnTo>
                  <a:pt x="1396" y="234"/>
                </a:lnTo>
                <a:lnTo>
                  <a:pt x="1388" y="266"/>
                </a:lnTo>
                <a:lnTo>
                  <a:pt x="1388" y="296"/>
                </a:lnTo>
                <a:lnTo>
                  <a:pt x="1390" y="308"/>
                </a:lnTo>
                <a:lnTo>
                  <a:pt x="1388" y="318"/>
                </a:lnTo>
                <a:lnTo>
                  <a:pt x="1386" y="328"/>
                </a:lnTo>
                <a:lnTo>
                  <a:pt x="1386" y="346"/>
                </a:lnTo>
                <a:lnTo>
                  <a:pt x="1388" y="364"/>
                </a:lnTo>
                <a:lnTo>
                  <a:pt x="1384" y="368"/>
                </a:lnTo>
                <a:lnTo>
                  <a:pt x="1380" y="370"/>
                </a:lnTo>
                <a:lnTo>
                  <a:pt x="1378" y="376"/>
                </a:lnTo>
                <a:lnTo>
                  <a:pt x="1376" y="382"/>
                </a:lnTo>
                <a:lnTo>
                  <a:pt x="1372" y="404"/>
                </a:lnTo>
                <a:lnTo>
                  <a:pt x="1372" y="422"/>
                </a:lnTo>
                <a:lnTo>
                  <a:pt x="1372" y="436"/>
                </a:lnTo>
                <a:lnTo>
                  <a:pt x="1370" y="450"/>
                </a:lnTo>
                <a:lnTo>
                  <a:pt x="1372" y="470"/>
                </a:lnTo>
                <a:lnTo>
                  <a:pt x="1378" y="494"/>
                </a:lnTo>
                <a:lnTo>
                  <a:pt x="1386" y="516"/>
                </a:lnTo>
                <a:lnTo>
                  <a:pt x="1350" y="546"/>
                </a:lnTo>
                <a:lnTo>
                  <a:pt x="1318" y="574"/>
                </a:lnTo>
                <a:lnTo>
                  <a:pt x="1308" y="582"/>
                </a:lnTo>
                <a:lnTo>
                  <a:pt x="1294" y="596"/>
                </a:lnTo>
                <a:lnTo>
                  <a:pt x="1276" y="614"/>
                </a:lnTo>
                <a:lnTo>
                  <a:pt x="1274" y="610"/>
                </a:lnTo>
                <a:lnTo>
                  <a:pt x="1272" y="608"/>
                </a:lnTo>
                <a:lnTo>
                  <a:pt x="1272" y="606"/>
                </a:lnTo>
                <a:lnTo>
                  <a:pt x="1272" y="606"/>
                </a:lnTo>
                <a:lnTo>
                  <a:pt x="1272" y="606"/>
                </a:lnTo>
                <a:lnTo>
                  <a:pt x="1272" y="606"/>
                </a:lnTo>
                <a:lnTo>
                  <a:pt x="1272" y="606"/>
                </a:lnTo>
                <a:lnTo>
                  <a:pt x="1276" y="602"/>
                </a:lnTo>
                <a:lnTo>
                  <a:pt x="1276" y="600"/>
                </a:lnTo>
                <a:lnTo>
                  <a:pt x="1278" y="598"/>
                </a:lnTo>
                <a:lnTo>
                  <a:pt x="1280" y="596"/>
                </a:lnTo>
                <a:lnTo>
                  <a:pt x="1282" y="594"/>
                </a:lnTo>
                <a:lnTo>
                  <a:pt x="1284" y="590"/>
                </a:lnTo>
                <a:lnTo>
                  <a:pt x="1288" y="592"/>
                </a:lnTo>
                <a:lnTo>
                  <a:pt x="1292" y="594"/>
                </a:lnTo>
                <a:lnTo>
                  <a:pt x="1292" y="594"/>
                </a:lnTo>
                <a:lnTo>
                  <a:pt x="1292" y="574"/>
                </a:lnTo>
                <a:lnTo>
                  <a:pt x="1294" y="554"/>
                </a:lnTo>
                <a:lnTo>
                  <a:pt x="1300" y="528"/>
                </a:lnTo>
                <a:lnTo>
                  <a:pt x="1302" y="528"/>
                </a:lnTo>
                <a:lnTo>
                  <a:pt x="1304" y="528"/>
                </a:lnTo>
                <a:lnTo>
                  <a:pt x="1306" y="528"/>
                </a:lnTo>
                <a:lnTo>
                  <a:pt x="1308" y="522"/>
                </a:lnTo>
                <a:lnTo>
                  <a:pt x="1308" y="518"/>
                </a:lnTo>
                <a:lnTo>
                  <a:pt x="1308" y="512"/>
                </a:lnTo>
                <a:lnTo>
                  <a:pt x="1306" y="508"/>
                </a:lnTo>
                <a:lnTo>
                  <a:pt x="1306" y="504"/>
                </a:lnTo>
                <a:lnTo>
                  <a:pt x="1306" y="504"/>
                </a:lnTo>
                <a:lnTo>
                  <a:pt x="1304" y="504"/>
                </a:lnTo>
                <a:lnTo>
                  <a:pt x="1308" y="476"/>
                </a:lnTo>
                <a:lnTo>
                  <a:pt x="1302" y="444"/>
                </a:lnTo>
                <a:lnTo>
                  <a:pt x="1298" y="430"/>
                </a:lnTo>
                <a:lnTo>
                  <a:pt x="1296" y="418"/>
                </a:lnTo>
                <a:lnTo>
                  <a:pt x="1296" y="408"/>
                </a:lnTo>
                <a:lnTo>
                  <a:pt x="1294" y="394"/>
                </a:lnTo>
                <a:lnTo>
                  <a:pt x="1290" y="374"/>
                </a:lnTo>
                <a:lnTo>
                  <a:pt x="1286" y="348"/>
                </a:lnTo>
                <a:lnTo>
                  <a:pt x="1280" y="318"/>
                </a:lnTo>
                <a:lnTo>
                  <a:pt x="1276" y="290"/>
                </a:lnTo>
                <a:lnTo>
                  <a:pt x="1280" y="298"/>
                </a:lnTo>
                <a:lnTo>
                  <a:pt x="1284" y="304"/>
                </a:lnTo>
                <a:lnTo>
                  <a:pt x="1286" y="312"/>
                </a:lnTo>
                <a:lnTo>
                  <a:pt x="1286" y="320"/>
                </a:lnTo>
                <a:lnTo>
                  <a:pt x="1288" y="312"/>
                </a:lnTo>
                <a:lnTo>
                  <a:pt x="1288" y="304"/>
                </a:lnTo>
                <a:lnTo>
                  <a:pt x="1290" y="296"/>
                </a:lnTo>
                <a:lnTo>
                  <a:pt x="1292" y="300"/>
                </a:lnTo>
                <a:lnTo>
                  <a:pt x="1294" y="302"/>
                </a:lnTo>
                <a:lnTo>
                  <a:pt x="1296" y="306"/>
                </a:lnTo>
                <a:lnTo>
                  <a:pt x="1296" y="310"/>
                </a:lnTo>
                <a:lnTo>
                  <a:pt x="1300" y="300"/>
                </a:lnTo>
                <a:lnTo>
                  <a:pt x="1304" y="292"/>
                </a:lnTo>
                <a:lnTo>
                  <a:pt x="1310" y="294"/>
                </a:lnTo>
                <a:lnTo>
                  <a:pt x="1316" y="298"/>
                </a:lnTo>
                <a:lnTo>
                  <a:pt x="1322" y="302"/>
                </a:lnTo>
                <a:lnTo>
                  <a:pt x="1318" y="286"/>
                </a:lnTo>
                <a:lnTo>
                  <a:pt x="1314" y="268"/>
                </a:lnTo>
                <a:lnTo>
                  <a:pt x="1320" y="268"/>
                </a:lnTo>
                <a:lnTo>
                  <a:pt x="1324" y="270"/>
                </a:lnTo>
                <a:lnTo>
                  <a:pt x="1328" y="272"/>
                </a:lnTo>
                <a:lnTo>
                  <a:pt x="1330" y="278"/>
                </a:lnTo>
                <a:lnTo>
                  <a:pt x="1332" y="252"/>
                </a:lnTo>
                <a:lnTo>
                  <a:pt x="1322" y="228"/>
                </a:lnTo>
                <a:lnTo>
                  <a:pt x="1306" y="206"/>
                </a:lnTo>
                <a:lnTo>
                  <a:pt x="1286" y="188"/>
                </a:lnTo>
                <a:lnTo>
                  <a:pt x="1262" y="178"/>
                </a:lnTo>
                <a:lnTo>
                  <a:pt x="1266" y="176"/>
                </a:lnTo>
                <a:lnTo>
                  <a:pt x="1272" y="176"/>
                </a:lnTo>
                <a:lnTo>
                  <a:pt x="1278" y="178"/>
                </a:lnTo>
                <a:lnTo>
                  <a:pt x="1284" y="178"/>
                </a:lnTo>
                <a:lnTo>
                  <a:pt x="1288" y="180"/>
                </a:lnTo>
                <a:lnTo>
                  <a:pt x="1294" y="180"/>
                </a:lnTo>
                <a:lnTo>
                  <a:pt x="1282" y="172"/>
                </a:lnTo>
                <a:lnTo>
                  <a:pt x="1272" y="168"/>
                </a:lnTo>
                <a:lnTo>
                  <a:pt x="1266" y="166"/>
                </a:lnTo>
                <a:lnTo>
                  <a:pt x="1260" y="166"/>
                </a:lnTo>
                <a:lnTo>
                  <a:pt x="1256" y="166"/>
                </a:lnTo>
                <a:lnTo>
                  <a:pt x="1248" y="158"/>
                </a:lnTo>
                <a:lnTo>
                  <a:pt x="1234" y="148"/>
                </a:lnTo>
                <a:lnTo>
                  <a:pt x="1216" y="140"/>
                </a:lnTo>
                <a:lnTo>
                  <a:pt x="1196" y="134"/>
                </a:lnTo>
                <a:lnTo>
                  <a:pt x="1176" y="128"/>
                </a:lnTo>
                <a:lnTo>
                  <a:pt x="1162" y="126"/>
                </a:lnTo>
                <a:lnTo>
                  <a:pt x="1152" y="126"/>
                </a:lnTo>
                <a:lnTo>
                  <a:pt x="1154" y="124"/>
                </a:lnTo>
                <a:lnTo>
                  <a:pt x="1158" y="124"/>
                </a:lnTo>
                <a:lnTo>
                  <a:pt x="1162" y="122"/>
                </a:lnTo>
                <a:lnTo>
                  <a:pt x="1166" y="120"/>
                </a:lnTo>
                <a:lnTo>
                  <a:pt x="1170" y="120"/>
                </a:lnTo>
                <a:lnTo>
                  <a:pt x="1172" y="118"/>
                </a:lnTo>
                <a:lnTo>
                  <a:pt x="1162" y="118"/>
                </a:lnTo>
                <a:lnTo>
                  <a:pt x="1150" y="116"/>
                </a:lnTo>
                <a:lnTo>
                  <a:pt x="1134" y="116"/>
                </a:lnTo>
                <a:lnTo>
                  <a:pt x="1112" y="116"/>
                </a:lnTo>
                <a:lnTo>
                  <a:pt x="1082" y="118"/>
                </a:lnTo>
                <a:lnTo>
                  <a:pt x="1078" y="118"/>
                </a:lnTo>
                <a:lnTo>
                  <a:pt x="1072" y="116"/>
                </a:lnTo>
                <a:lnTo>
                  <a:pt x="1068" y="112"/>
                </a:lnTo>
                <a:lnTo>
                  <a:pt x="1064" y="108"/>
                </a:lnTo>
                <a:lnTo>
                  <a:pt x="1060" y="106"/>
                </a:lnTo>
                <a:lnTo>
                  <a:pt x="1052" y="102"/>
                </a:lnTo>
                <a:lnTo>
                  <a:pt x="1044" y="102"/>
                </a:lnTo>
                <a:lnTo>
                  <a:pt x="1036" y="100"/>
                </a:lnTo>
                <a:lnTo>
                  <a:pt x="1028" y="98"/>
                </a:lnTo>
                <a:lnTo>
                  <a:pt x="1038" y="96"/>
                </a:lnTo>
                <a:lnTo>
                  <a:pt x="1048" y="92"/>
                </a:lnTo>
                <a:lnTo>
                  <a:pt x="1030" y="86"/>
                </a:lnTo>
                <a:lnTo>
                  <a:pt x="1010" y="84"/>
                </a:lnTo>
                <a:lnTo>
                  <a:pt x="990" y="86"/>
                </a:lnTo>
                <a:lnTo>
                  <a:pt x="970" y="86"/>
                </a:lnTo>
                <a:lnTo>
                  <a:pt x="974" y="84"/>
                </a:lnTo>
                <a:lnTo>
                  <a:pt x="976" y="82"/>
                </a:lnTo>
                <a:lnTo>
                  <a:pt x="958" y="82"/>
                </a:lnTo>
                <a:lnTo>
                  <a:pt x="940" y="86"/>
                </a:lnTo>
                <a:lnTo>
                  <a:pt x="922" y="92"/>
                </a:lnTo>
                <a:lnTo>
                  <a:pt x="922" y="90"/>
                </a:lnTo>
                <a:lnTo>
                  <a:pt x="924" y="88"/>
                </a:lnTo>
                <a:lnTo>
                  <a:pt x="896" y="90"/>
                </a:lnTo>
                <a:lnTo>
                  <a:pt x="870" y="98"/>
                </a:lnTo>
                <a:lnTo>
                  <a:pt x="844" y="106"/>
                </a:lnTo>
                <a:lnTo>
                  <a:pt x="830" y="110"/>
                </a:lnTo>
                <a:lnTo>
                  <a:pt x="816" y="116"/>
                </a:lnTo>
                <a:lnTo>
                  <a:pt x="802" y="122"/>
                </a:lnTo>
                <a:lnTo>
                  <a:pt x="786" y="132"/>
                </a:lnTo>
                <a:lnTo>
                  <a:pt x="776" y="142"/>
                </a:lnTo>
                <a:lnTo>
                  <a:pt x="770" y="152"/>
                </a:lnTo>
                <a:lnTo>
                  <a:pt x="768" y="154"/>
                </a:lnTo>
                <a:lnTo>
                  <a:pt x="740" y="162"/>
                </a:lnTo>
                <a:lnTo>
                  <a:pt x="716" y="174"/>
                </a:lnTo>
                <a:lnTo>
                  <a:pt x="694" y="194"/>
                </a:lnTo>
                <a:lnTo>
                  <a:pt x="674" y="220"/>
                </a:lnTo>
                <a:lnTo>
                  <a:pt x="660" y="254"/>
                </a:lnTo>
                <a:lnTo>
                  <a:pt x="648" y="286"/>
                </a:lnTo>
                <a:lnTo>
                  <a:pt x="634" y="320"/>
                </a:lnTo>
                <a:lnTo>
                  <a:pt x="618" y="354"/>
                </a:lnTo>
                <a:lnTo>
                  <a:pt x="604" y="390"/>
                </a:lnTo>
                <a:lnTo>
                  <a:pt x="594" y="422"/>
                </a:lnTo>
                <a:lnTo>
                  <a:pt x="598" y="414"/>
                </a:lnTo>
                <a:lnTo>
                  <a:pt x="604" y="408"/>
                </a:lnTo>
                <a:lnTo>
                  <a:pt x="598" y="428"/>
                </a:lnTo>
                <a:lnTo>
                  <a:pt x="596" y="454"/>
                </a:lnTo>
                <a:lnTo>
                  <a:pt x="596" y="484"/>
                </a:lnTo>
                <a:lnTo>
                  <a:pt x="598" y="510"/>
                </a:lnTo>
                <a:lnTo>
                  <a:pt x="604" y="528"/>
                </a:lnTo>
                <a:lnTo>
                  <a:pt x="608" y="522"/>
                </a:lnTo>
                <a:lnTo>
                  <a:pt x="610" y="514"/>
                </a:lnTo>
                <a:lnTo>
                  <a:pt x="608" y="530"/>
                </a:lnTo>
                <a:lnTo>
                  <a:pt x="608" y="552"/>
                </a:lnTo>
                <a:lnTo>
                  <a:pt x="612" y="574"/>
                </a:lnTo>
                <a:lnTo>
                  <a:pt x="616" y="594"/>
                </a:lnTo>
                <a:lnTo>
                  <a:pt x="624" y="612"/>
                </a:lnTo>
                <a:lnTo>
                  <a:pt x="636" y="624"/>
                </a:lnTo>
                <a:lnTo>
                  <a:pt x="636" y="620"/>
                </a:lnTo>
                <a:lnTo>
                  <a:pt x="636" y="616"/>
                </a:lnTo>
                <a:lnTo>
                  <a:pt x="638" y="612"/>
                </a:lnTo>
                <a:lnTo>
                  <a:pt x="638" y="608"/>
                </a:lnTo>
                <a:lnTo>
                  <a:pt x="644" y="636"/>
                </a:lnTo>
                <a:lnTo>
                  <a:pt x="650" y="662"/>
                </a:lnTo>
                <a:lnTo>
                  <a:pt x="650" y="660"/>
                </a:lnTo>
                <a:lnTo>
                  <a:pt x="650" y="658"/>
                </a:lnTo>
                <a:lnTo>
                  <a:pt x="650" y="658"/>
                </a:lnTo>
                <a:lnTo>
                  <a:pt x="654" y="672"/>
                </a:lnTo>
                <a:lnTo>
                  <a:pt x="662" y="686"/>
                </a:lnTo>
                <a:lnTo>
                  <a:pt x="672" y="700"/>
                </a:lnTo>
                <a:lnTo>
                  <a:pt x="678" y="712"/>
                </a:lnTo>
                <a:lnTo>
                  <a:pt x="678" y="708"/>
                </a:lnTo>
                <a:lnTo>
                  <a:pt x="680" y="702"/>
                </a:lnTo>
                <a:lnTo>
                  <a:pt x="680" y="696"/>
                </a:lnTo>
                <a:lnTo>
                  <a:pt x="682" y="690"/>
                </a:lnTo>
                <a:lnTo>
                  <a:pt x="682" y="684"/>
                </a:lnTo>
                <a:lnTo>
                  <a:pt x="684" y="710"/>
                </a:lnTo>
                <a:lnTo>
                  <a:pt x="684" y="736"/>
                </a:lnTo>
                <a:lnTo>
                  <a:pt x="690" y="732"/>
                </a:lnTo>
                <a:lnTo>
                  <a:pt x="696" y="728"/>
                </a:lnTo>
                <a:lnTo>
                  <a:pt x="694" y="762"/>
                </a:lnTo>
                <a:lnTo>
                  <a:pt x="688" y="788"/>
                </a:lnTo>
                <a:lnTo>
                  <a:pt x="682" y="804"/>
                </a:lnTo>
                <a:lnTo>
                  <a:pt x="678" y="814"/>
                </a:lnTo>
                <a:lnTo>
                  <a:pt x="674" y="818"/>
                </a:lnTo>
                <a:lnTo>
                  <a:pt x="672" y="820"/>
                </a:lnTo>
                <a:lnTo>
                  <a:pt x="674" y="824"/>
                </a:lnTo>
                <a:lnTo>
                  <a:pt x="678" y="834"/>
                </a:lnTo>
                <a:lnTo>
                  <a:pt x="686" y="852"/>
                </a:lnTo>
                <a:lnTo>
                  <a:pt x="702" y="872"/>
                </a:lnTo>
                <a:lnTo>
                  <a:pt x="722" y="894"/>
                </a:lnTo>
                <a:lnTo>
                  <a:pt x="740" y="910"/>
                </a:lnTo>
                <a:lnTo>
                  <a:pt x="760" y="926"/>
                </a:lnTo>
                <a:lnTo>
                  <a:pt x="760" y="926"/>
                </a:lnTo>
                <a:lnTo>
                  <a:pt x="760" y="926"/>
                </a:lnTo>
                <a:lnTo>
                  <a:pt x="776" y="938"/>
                </a:lnTo>
                <a:lnTo>
                  <a:pt x="790" y="948"/>
                </a:lnTo>
                <a:lnTo>
                  <a:pt x="780" y="946"/>
                </a:lnTo>
                <a:lnTo>
                  <a:pt x="772" y="944"/>
                </a:lnTo>
                <a:lnTo>
                  <a:pt x="744" y="924"/>
                </a:lnTo>
                <a:lnTo>
                  <a:pt x="716" y="902"/>
                </a:lnTo>
                <a:lnTo>
                  <a:pt x="692" y="880"/>
                </a:lnTo>
                <a:lnTo>
                  <a:pt x="672" y="860"/>
                </a:lnTo>
                <a:lnTo>
                  <a:pt x="658" y="838"/>
                </a:lnTo>
                <a:lnTo>
                  <a:pt x="652" y="820"/>
                </a:lnTo>
                <a:lnTo>
                  <a:pt x="658" y="804"/>
                </a:lnTo>
                <a:lnTo>
                  <a:pt x="656" y="804"/>
                </a:lnTo>
                <a:lnTo>
                  <a:pt x="654" y="806"/>
                </a:lnTo>
                <a:lnTo>
                  <a:pt x="650" y="808"/>
                </a:lnTo>
                <a:lnTo>
                  <a:pt x="646" y="812"/>
                </a:lnTo>
                <a:lnTo>
                  <a:pt x="642" y="818"/>
                </a:lnTo>
                <a:lnTo>
                  <a:pt x="638" y="826"/>
                </a:lnTo>
                <a:lnTo>
                  <a:pt x="632" y="840"/>
                </a:lnTo>
                <a:lnTo>
                  <a:pt x="626" y="858"/>
                </a:lnTo>
                <a:lnTo>
                  <a:pt x="620" y="876"/>
                </a:lnTo>
                <a:lnTo>
                  <a:pt x="614" y="892"/>
                </a:lnTo>
                <a:lnTo>
                  <a:pt x="612" y="898"/>
                </a:lnTo>
                <a:lnTo>
                  <a:pt x="610" y="902"/>
                </a:lnTo>
                <a:lnTo>
                  <a:pt x="610" y="906"/>
                </a:lnTo>
                <a:lnTo>
                  <a:pt x="610" y="906"/>
                </a:lnTo>
                <a:lnTo>
                  <a:pt x="610" y="908"/>
                </a:lnTo>
                <a:lnTo>
                  <a:pt x="610" y="908"/>
                </a:lnTo>
                <a:lnTo>
                  <a:pt x="604" y="908"/>
                </a:lnTo>
                <a:lnTo>
                  <a:pt x="592" y="910"/>
                </a:lnTo>
                <a:lnTo>
                  <a:pt x="576" y="914"/>
                </a:lnTo>
                <a:lnTo>
                  <a:pt x="562" y="920"/>
                </a:lnTo>
                <a:lnTo>
                  <a:pt x="552" y="930"/>
                </a:lnTo>
                <a:lnTo>
                  <a:pt x="548" y="932"/>
                </a:lnTo>
                <a:lnTo>
                  <a:pt x="538" y="934"/>
                </a:lnTo>
                <a:lnTo>
                  <a:pt x="528" y="940"/>
                </a:lnTo>
                <a:lnTo>
                  <a:pt x="516" y="950"/>
                </a:lnTo>
                <a:lnTo>
                  <a:pt x="508" y="964"/>
                </a:lnTo>
                <a:lnTo>
                  <a:pt x="508" y="984"/>
                </a:lnTo>
                <a:lnTo>
                  <a:pt x="504" y="986"/>
                </a:lnTo>
                <a:lnTo>
                  <a:pt x="492" y="990"/>
                </a:lnTo>
                <a:lnTo>
                  <a:pt x="476" y="998"/>
                </a:lnTo>
                <a:lnTo>
                  <a:pt x="460" y="1006"/>
                </a:lnTo>
                <a:lnTo>
                  <a:pt x="446" y="1018"/>
                </a:lnTo>
                <a:lnTo>
                  <a:pt x="440" y="1024"/>
                </a:lnTo>
                <a:lnTo>
                  <a:pt x="436" y="1028"/>
                </a:lnTo>
                <a:lnTo>
                  <a:pt x="432" y="1032"/>
                </a:lnTo>
                <a:lnTo>
                  <a:pt x="430" y="1034"/>
                </a:lnTo>
                <a:lnTo>
                  <a:pt x="428" y="1036"/>
                </a:lnTo>
                <a:lnTo>
                  <a:pt x="428" y="1036"/>
                </a:lnTo>
                <a:lnTo>
                  <a:pt x="428" y="1036"/>
                </a:lnTo>
                <a:lnTo>
                  <a:pt x="428" y="1036"/>
                </a:lnTo>
                <a:lnTo>
                  <a:pt x="424" y="1036"/>
                </a:lnTo>
                <a:lnTo>
                  <a:pt x="416" y="1040"/>
                </a:lnTo>
                <a:lnTo>
                  <a:pt x="404" y="1046"/>
                </a:lnTo>
                <a:lnTo>
                  <a:pt x="388" y="1060"/>
                </a:lnTo>
                <a:lnTo>
                  <a:pt x="370" y="1082"/>
                </a:lnTo>
                <a:lnTo>
                  <a:pt x="360" y="1094"/>
                </a:lnTo>
                <a:lnTo>
                  <a:pt x="350" y="1106"/>
                </a:lnTo>
                <a:lnTo>
                  <a:pt x="312" y="1108"/>
                </a:lnTo>
                <a:lnTo>
                  <a:pt x="272" y="1118"/>
                </a:lnTo>
                <a:lnTo>
                  <a:pt x="230" y="1136"/>
                </a:lnTo>
                <a:lnTo>
                  <a:pt x="192" y="1160"/>
                </a:lnTo>
                <a:lnTo>
                  <a:pt x="160" y="1188"/>
                </a:lnTo>
                <a:lnTo>
                  <a:pt x="138" y="1220"/>
                </a:lnTo>
                <a:lnTo>
                  <a:pt x="116" y="1272"/>
                </a:lnTo>
                <a:lnTo>
                  <a:pt x="98" y="1326"/>
                </a:lnTo>
                <a:lnTo>
                  <a:pt x="84" y="1384"/>
                </a:lnTo>
                <a:lnTo>
                  <a:pt x="70" y="1440"/>
                </a:lnTo>
                <a:lnTo>
                  <a:pt x="54" y="1496"/>
                </a:lnTo>
                <a:lnTo>
                  <a:pt x="38" y="1538"/>
                </a:lnTo>
                <a:lnTo>
                  <a:pt x="22" y="1584"/>
                </a:lnTo>
                <a:lnTo>
                  <a:pt x="8" y="1630"/>
                </a:lnTo>
                <a:lnTo>
                  <a:pt x="0" y="1672"/>
                </a:lnTo>
                <a:lnTo>
                  <a:pt x="2" y="1698"/>
                </a:lnTo>
                <a:lnTo>
                  <a:pt x="12" y="1728"/>
                </a:lnTo>
                <a:lnTo>
                  <a:pt x="30" y="1758"/>
                </a:lnTo>
                <a:lnTo>
                  <a:pt x="52" y="1788"/>
                </a:lnTo>
                <a:lnTo>
                  <a:pt x="74" y="1818"/>
                </a:lnTo>
                <a:lnTo>
                  <a:pt x="68" y="1934"/>
                </a:lnTo>
                <a:lnTo>
                  <a:pt x="68" y="2050"/>
                </a:lnTo>
                <a:lnTo>
                  <a:pt x="66" y="2106"/>
                </a:lnTo>
                <a:lnTo>
                  <a:pt x="66" y="2158"/>
                </a:lnTo>
                <a:lnTo>
                  <a:pt x="64" y="2204"/>
                </a:lnTo>
                <a:lnTo>
                  <a:pt x="68" y="2246"/>
                </a:lnTo>
                <a:lnTo>
                  <a:pt x="68" y="2254"/>
                </a:lnTo>
                <a:lnTo>
                  <a:pt x="68" y="2260"/>
                </a:lnTo>
                <a:lnTo>
                  <a:pt x="68" y="2268"/>
                </a:lnTo>
                <a:lnTo>
                  <a:pt x="76" y="2288"/>
                </a:lnTo>
                <a:lnTo>
                  <a:pt x="90" y="2304"/>
                </a:lnTo>
                <a:lnTo>
                  <a:pt x="3292" y="2308"/>
                </a:lnTo>
                <a:lnTo>
                  <a:pt x="3268" y="1756"/>
                </a:lnTo>
                <a:lnTo>
                  <a:pt x="3278" y="1750"/>
                </a:lnTo>
                <a:close/>
                <a:moveTo>
                  <a:pt x="1044" y="984"/>
                </a:moveTo>
                <a:lnTo>
                  <a:pt x="1048" y="978"/>
                </a:lnTo>
                <a:lnTo>
                  <a:pt x="1054" y="974"/>
                </a:lnTo>
                <a:lnTo>
                  <a:pt x="1062" y="972"/>
                </a:lnTo>
                <a:lnTo>
                  <a:pt x="1070" y="970"/>
                </a:lnTo>
                <a:lnTo>
                  <a:pt x="1092" y="974"/>
                </a:lnTo>
                <a:lnTo>
                  <a:pt x="1116" y="982"/>
                </a:lnTo>
                <a:lnTo>
                  <a:pt x="1140" y="988"/>
                </a:lnTo>
                <a:lnTo>
                  <a:pt x="1162" y="990"/>
                </a:lnTo>
                <a:lnTo>
                  <a:pt x="1162" y="1006"/>
                </a:lnTo>
                <a:lnTo>
                  <a:pt x="1162" y="1022"/>
                </a:lnTo>
                <a:lnTo>
                  <a:pt x="1128" y="1012"/>
                </a:lnTo>
                <a:lnTo>
                  <a:pt x="1096" y="1004"/>
                </a:lnTo>
                <a:lnTo>
                  <a:pt x="1064" y="1000"/>
                </a:lnTo>
                <a:lnTo>
                  <a:pt x="1058" y="1000"/>
                </a:lnTo>
                <a:lnTo>
                  <a:pt x="1050" y="998"/>
                </a:lnTo>
                <a:lnTo>
                  <a:pt x="1040" y="998"/>
                </a:lnTo>
                <a:lnTo>
                  <a:pt x="1042" y="990"/>
                </a:lnTo>
                <a:lnTo>
                  <a:pt x="1044" y="984"/>
                </a:lnTo>
                <a:close/>
                <a:moveTo>
                  <a:pt x="974" y="1130"/>
                </a:moveTo>
                <a:lnTo>
                  <a:pt x="974" y="1114"/>
                </a:lnTo>
                <a:lnTo>
                  <a:pt x="980" y="1098"/>
                </a:lnTo>
                <a:lnTo>
                  <a:pt x="988" y="1086"/>
                </a:lnTo>
                <a:lnTo>
                  <a:pt x="994" y="1074"/>
                </a:lnTo>
                <a:lnTo>
                  <a:pt x="990" y="1064"/>
                </a:lnTo>
                <a:lnTo>
                  <a:pt x="994" y="1066"/>
                </a:lnTo>
                <a:lnTo>
                  <a:pt x="1006" y="1072"/>
                </a:lnTo>
                <a:lnTo>
                  <a:pt x="1018" y="1080"/>
                </a:lnTo>
                <a:lnTo>
                  <a:pt x="1030" y="1092"/>
                </a:lnTo>
                <a:lnTo>
                  <a:pt x="1038" y="1106"/>
                </a:lnTo>
                <a:lnTo>
                  <a:pt x="1040" y="1122"/>
                </a:lnTo>
                <a:lnTo>
                  <a:pt x="1042" y="1144"/>
                </a:lnTo>
                <a:lnTo>
                  <a:pt x="1046" y="1166"/>
                </a:lnTo>
                <a:lnTo>
                  <a:pt x="1050" y="1186"/>
                </a:lnTo>
                <a:lnTo>
                  <a:pt x="1052" y="1202"/>
                </a:lnTo>
                <a:lnTo>
                  <a:pt x="1052" y="1208"/>
                </a:lnTo>
                <a:lnTo>
                  <a:pt x="1048" y="1204"/>
                </a:lnTo>
                <a:lnTo>
                  <a:pt x="1038" y="1196"/>
                </a:lnTo>
                <a:lnTo>
                  <a:pt x="1024" y="1186"/>
                </a:lnTo>
                <a:lnTo>
                  <a:pt x="1010" y="1172"/>
                </a:lnTo>
                <a:lnTo>
                  <a:pt x="994" y="1158"/>
                </a:lnTo>
                <a:lnTo>
                  <a:pt x="982" y="1144"/>
                </a:lnTo>
                <a:lnTo>
                  <a:pt x="974" y="1130"/>
                </a:lnTo>
                <a:close/>
                <a:moveTo>
                  <a:pt x="1374" y="2006"/>
                </a:moveTo>
                <a:lnTo>
                  <a:pt x="1374" y="2012"/>
                </a:lnTo>
                <a:lnTo>
                  <a:pt x="1374" y="2018"/>
                </a:lnTo>
                <a:lnTo>
                  <a:pt x="1372" y="2036"/>
                </a:lnTo>
                <a:lnTo>
                  <a:pt x="1370" y="2058"/>
                </a:lnTo>
                <a:lnTo>
                  <a:pt x="1366" y="2078"/>
                </a:lnTo>
                <a:lnTo>
                  <a:pt x="1362" y="2090"/>
                </a:lnTo>
                <a:lnTo>
                  <a:pt x="1340" y="2048"/>
                </a:lnTo>
                <a:lnTo>
                  <a:pt x="1312" y="2006"/>
                </a:lnTo>
                <a:lnTo>
                  <a:pt x="1282" y="1964"/>
                </a:lnTo>
                <a:lnTo>
                  <a:pt x="1256" y="1922"/>
                </a:lnTo>
                <a:lnTo>
                  <a:pt x="1220" y="1854"/>
                </a:lnTo>
                <a:lnTo>
                  <a:pt x="1190" y="1784"/>
                </a:lnTo>
                <a:lnTo>
                  <a:pt x="1160" y="1712"/>
                </a:lnTo>
                <a:lnTo>
                  <a:pt x="1128" y="1622"/>
                </a:lnTo>
                <a:lnTo>
                  <a:pt x="1102" y="1530"/>
                </a:lnTo>
                <a:lnTo>
                  <a:pt x="1078" y="1436"/>
                </a:lnTo>
                <a:lnTo>
                  <a:pt x="1064" y="1392"/>
                </a:lnTo>
                <a:lnTo>
                  <a:pt x="1048" y="1346"/>
                </a:lnTo>
                <a:lnTo>
                  <a:pt x="1034" y="1302"/>
                </a:lnTo>
                <a:lnTo>
                  <a:pt x="1026" y="1256"/>
                </a:lnTo>
                <a:lnTo>
                  <a:pt x="1030" y="1210"/>
                </a:lnTo>
                <a:lnTo>
                  <a:pt x="1032" y="1214"/>
                </a:lnTo>
                <a:lnTo>
                  <a:pt x="1038" y="1216"/>
                </a:lnTo>
                <a:lnTo>
                  <a:pt x="1048" y="1216"/>
                </a:lnTo>
                <a:lnTo>
                  <a:pt x="1060" y="1212"/>
                </a:lnTo>
                <a:lnTo>
                  <a:pt x="1070" y="1210"/>
                </a:lnTo>
                <a:lnTo>
                  <a:pt x="1078" y="1206"/>
                </a:lnTo>
                <a:lnTo>
                  <a:pt x="1080" y="1206"/>
                </a:lnTo>
                <a:lnTo>
                  <a:pt x="1096" y="1212"/>
                </a:lnTo>
                <a:lnTo>
                  <a:pt x="1112" y="1228"/>
                </a:lnTo>
                <a:lnTo>
                  <a:pt x="1126" y="1246"/>
                </a:lnTo>
                <a:lnTo>
                  <a:pt x="1138" y="1266"/>
                </a:lnTo>
                <a:lnTo>
                  <a:pt x="1148" y="1280"/>
                </a:lnTo>
                <a:lnTo>
                  <a:pt x="1190" y="1348"/>
                </a:lnTo>
                <a:lnTo>
                  <a:pt x="1226" y="1420"/>
                </a:lnTo>
                <a:lnTo>
                  <a:pt x="1258" y="1492"/>
                </a:lnTo>
                <a:lnTo>
                  <a:pt x="1290" y="1566"/>
                </a:lnTo>
                <a:lnTo>
                  <a:pt x="1320" y="1640"/>
                </a:lnTo>
                <a:lnTo>
                  <a:pt x="1346" y="1716"/>
                </a:lnTo>
                <a:lnTo>
                  <a:pt x="1364" y="1796"/>
                </a:lnTo>
                <a:lnTo>
                  <a:pt x="1374" y="1900"/>
                </a:lnTo>
                <a:lnTo>
                  <a:pt x="1374" y="2006"/>
                </a:lnTo>
                <a:close/>
                <a:moveTo>
                  <a:pt x="1884" y="900"/>
                </a:moveTo>
                <a:lnTo>
                  <a:pt x="1886" y="904"/>
                </a:lnTo>
                <a:lnTo>
                  <a:pt x="1886" y="916"/>
                </a:lnTo>
                <a:lnTo>
                  <a:pt x="1886" y="932"/>
                </a:lnTo>
                <a:lnTo>
                  <a:pt x="1882" y="950"/>
                </a:lnTo>
                <a:lnTo>
                  <a:pt x="1872" y="964"/>
                </a:lnTo>
                <a:lnTo>
                  <a:pt x="1864" y="974"/>
                </a:lnTo>
                <a:lnTo>
                  <a:pt x="1854" y="992"/>
                </a:lnTo>
                <a:lnTo>
                  <a:pt x="1840" y="1014"/>
                </a:lnTo>
                <a:lnTo>
                  <a:pt x="1824" y="1042"/>
                </a:lnTo>
                <a:lnTo>
                  <a:pt x="1808" y="1070"/>
                </a:lnTo>
                <a:lnTo>
                  <a:pt x="1790" y="1098"/>
                </a:lnTo>
                <a:lnTo>
                  <a:pt x="1790" y="1100"/>
                </a:lnTo>
                <a:lnTo>
                  <a:pt x="1790" y="1104"/>
                </a:lnTo>
                <a:lnTo>
                  <a:pt x="1780" y="1142"/>
                </a:lnTo>
                <a:lnTo>
                  <a:pt x="1772" y="1180"/>
                </a:lnTo>
                <a:lnTo>
                  <a:pt x="1768" y="1218"/>
                </a:lnTo>
                <a:lnTo>
                  <a:pt x="1768" y="1222"/>
                </a:lnTo>
                <a:lnTo>
                  <a:pt x="1768" y="1224"/>
                </a:lnTo>
                <a:lnTo>
                  <a:pt x="1770" y="1240"/>
                </a:lnTo>
                <a:lnTo>
                  <a:pt x="1772" y="1256"/>
                </a:lnTo>
                <a:lnTo>
                  <a:pt x="1774" y="1274"/>
                </a:lnTo>
                <a:lnTo>
                  <a:pt x="1774" y="1290"/>
                </a:lnTo>
                <a:lnTo>
                  <a:pt x="1770" y="1304"/>
                </a:lnTo>
                <a:lnTo>
                  <a:pt x="1762" y="1316"/>
                </a:lnTo>
                <a:lnTo>
                  <a:pt x="1748" y="1322"/>
                </a:lnTo>
                <a:lnTo>
                  <a:pt x="1740" y="1322"/>
                </a:lnTo>
                <a:lnTo>
                  <a:pt x="1724" y="1320"/>
                </a:lnTo>
                <a:lnTo>
                  <a:pt x="1704" y="1318"/>
                </a:lnTo>
                <a:lnTo>
                  <a:pt x="1682" y="1316"/>
                </a:lnTo>
                <a:lnTo>
                  <a:pt x="1664" y="1312"/>
                </a:lnTo>
                <a:lnTo>
                  <a:pt x="1650" y="1310"/>
                </a:lnTo>
                <a:lnTo>
                  <a:pt x="1644" y="1306"/>
                </a:lnTo>
                <a:lnTo>
                  <a:pt x="1646" y="1276"/>
                </a:lnTo>
                <a:lnTo>
                  <a:pt x="1646" y="1240"/>
                </a:lnTo>
                <a:lnTo>
                  <a:pt x="1646" y="1204"/>
                </a:lnTo>
                <a:lnTo>
                  <a:pt x="1630" y="1178"/>
                </a:lnTo>
                <a:lnTo>
                  <a:pt x="1620" y="1152"/>
                </a:lnTo>
                <a:lnTo>
                  <a:pt x="1612" y="1132"/>
                </a:lnTo>
                <a:lnTo>
                  <a:pt x="1610" y="1116"/>
                </a:lnTo>
                <a:lnTo>
                  <a:pt x="1608" y="1112"/>
                </a:lnTo>
                <a:lnTo>
                  <a:pt x="1588" y="1100"/>
                </a:lnTo>
                <a:lnTo>
                  <a:pt x="1574" y="1084"/>
                </a:lnTo>
                <a:lnTo>
                  <a:pt x="1564" y="1068"/>
                </a:lnTo>
                <a:lnTo>
                  <a:pt x="1558" y="1052"/>
                </a:lnTo>
                <a:lnTo>
                  <a:pt x="1554" y="1040"/>
                </a:lnTo>
                <a:lnTo>
                  <a:pt x="1552" y="1036"/>
                </a:lnTo>
                <a:lnTo>
                  <a:pt x="1532" y="1056"/>
                </a:lnTo>
                <a:lnTo>
                  <a:pt x="1508" y="1070"/>
                </a:lnTo>
                <a:lnTo>
                  <a:pt x="1482" y="1080"/>
                </a:lnTo>
                <a:lnTo>
                  <a:pt x="1454" y="1084"/>
                </a:lnTo>
                <a:lnTo>
                  <a:pt x="1428" y="1084"/>
                </a:lnTo>
                <a:lnTo>
                  <a:pt x="1406" y="1084"/>
                </a:lnTo>
                <a:lnTo>
                  <a:pt x="1388" y="1082"/>
                </a:lnTo>
                <a:lnTo>
                  <a:pt x="1386" y="1082"/>
                </a:lnTo>
                <a:lnTo>
                  <a:pt x="1384" y="1082"/>
                </a:lnTo>
                <a:lnTo>
                  <a:pt x="1384" y="1082"/>
                </a:lnTo>
                <a:lnTo>
                  <a:pt x="1384" y="1080"/>
                </a:lnTo>
                <a:lnTo>
                  <a:pt x="1380" y="1080"/>
                </a:lnTo>
                <a:lnTo>
                  <a:pt x="1378" y="1080"/>
                </a:lnTo>
                <a:lnTo>
                  <a:pt x="1376" y="1080"/>
                </a:lnTo>
                <a:lnTo>
                  <a:pt x="1388" y="1060"/>
                </a:lnTo>
                <a:lnTo>
                  <a:pt x="1396" y="1030"/>
                </a:lnTo>
                <a:lnTo>
                  <a:pt x="1402" y="994"/>
                </a:lnTo>
                <a:lnTo>
                  <a:pt x="1408" y="954"/>
                </a:lnTo>
                <a:lnTo>
                  <a:pt x="1412" y="912"/>
                </a:lnTo>
                <a:lnTo>
                  <a:pt x="1416" y="870"/>
                </a:lnTo>
                <a:lnTo>
                  <a:pt x="1420" y="830"/>
                </a:lnTo>
                <a:lnTo>
                  <a:pt x="1422" y="794"/>
                </a:lnTo>
                <a:lnTo>
                  <a:pt x="1426" y="766"/>
                </a:lnTo>
                <a:lnTo>
                  <a:pt x="1428" y="748"/>
                </a:lnTo>
                <a:lnTo>
                  <a:pt x="1434" y="730"/>
                </a:lnTo>
                <a:lnTo>
                  <a:pt x="1444" y="710"/>
                </a:lnTo>
                <a:lnTo>
                  <a:pt x="1456" y="690"/>
                </a:lnTo>
                <a:lnTo>
                  <a:pt x="1468" y="670"/>
                </a:lnTo>
                <a:lnTo>
                  <a:pt x="1480" y="654"/>
                </a:lnTo>
                <a:lnTo>
                  <a:pt x="1490" y="640"/>
                </a:lnTo>
                <a:lnTo>
                  <a:pt x="1498" y="630"/>
                </a:lnTo>
                <a:lnTo>
                  <a:pt x="1500" y="628"/>
                </a:lnTo>
                <a:lnTo>
                  <a:pt x="1504" y="630"/>
                </a:lnTo>
                <a:lnTo>
                  <a:pt x="1508" y="626"/>
                </a:lnTo>
                <a:lnTo>
                  <a:pt x="1512" y="620"/>
                </a:lnTo>
                <a:lnTo>
                  <a:pt x="1512" y="628"/>
                </a:lnTo>
                <a:lnTo>
                  <a:pt x="1512" y="636"/>
                </a:lnTo>
                <a:lnTo>
                  <a:pt x="1556" y="672"/>
                </a:lnTo>
                <a:lnTo>
                  <a:pt x="1556" y="704"/>
                </a:lnTo>
                <a:lnTo>
                  <a:pt x="1562" y="742"/>
                </a:lnTo>
                <a:lnTo>
                  <a:pt x="1570" y="784"/>
                </a:lnTo>
                <a:lnTo>
                  <a:pt x="1580" y="826"/>
                </a:lnTo>
                <a:lnTo>
                  <a:pt x="1592" y="870"/>
                </a:lnTo>
                <a:lnTo>
                  <a:pt x="1606" y="914"/>
                </a:lnTo>
                <a:lnTo>
                  <a:pt x="1620" y="956"/>
                </a:lnTo>
                <a:lnTo>
                  <a:pt x="1634" y="994"/>
                </a:lnTo>
                <a:lnTo>
                  <a:pt x="1648" y="1028"/>
                </a:lnTo>
                <a:lnTo>
                  <a:pt x="1660" y="1058"/>
                </a:lnTo>
                <a:lnTo>
                  <a:pt x="1668" y="1080"/>
                </a:lnTo>
                <a:lnTo>
                  <a:pt x="1674" y="1094"/>
                </a:lnTo>
                <a:lnTo>
                  <a:pt x="1676" y="1100"/>
                </a:lnTo>
                <a:lnTo>
                  <a:pt x="1742" y="1170"/>
                </a:lnTo>
                <a:lnTo>
                  <a:pt x="1742" y="1170"/>
                </a:lnTo>
                <a:lnTo>
                  <a:pt x="1742" y="1168"/>
                </a:lnTo>
                <a:lnTo>
                  <a:pt x="1742" y="1166"/>
                </a:lnTo>
                <a:lnTo>
                  <a:pt x="1742" y="1166"/>
                </a:lnTo>
                <a:lnTo>
                  <a:pt x="1742" y="1166"/>
                </a:lnTo>
                <a:lnTo>
                  <a:pt x="1742" y="1160"/>
                </a:lnTo>
                <a:lnTo>
                  <a:pt x="1746" y="1146"/>
                </a:lnTo>
                <a:lnTo>
                  <a:pt x="1750" y="1124"/>
                </a:lnTo>
                <a:lnTo>
                  <a:pt x="1746" y="1132"/>
                </a:lnTo>
                <a:lnTo>
                  <a:pt x="1742" y="1140"/>
                </a:lnTo>
                <a:lnTo>
                  <a:pt x="1748" y="1114"/>
                </a:lnTo>
                <a:lnTo>
                  <a:pt x="1752" y="1084"/>
                </a:lnTo>
                <a:lnTo>
                  <a:pt x="1754" y="1052"/>
                </a:lnTo>
                <a:lnTo>
                  <a:pt x="1758" y="1022"/>
                </a:lnTo>
                <a:lnTo>
                  <a:pt x="1764" y="992"/>
                </a:lnTo>
                <a:lnTo>
                  <a:pt x="1772" y="968"/>
                </a:lnTo>
                <a:lnTo>
                  <a:pt x="1780" y="950"/>
                </a:lnTo>
                <a:lnTo>
                  <a:pt x="1790" y="930"/>
                </a:lnTo>
                <a:lnTo>
                  <a:pt x="1802" y="904"/>
                </a:lnTo>
                <a:lnTo>
                  <a:pt x="1812" y="878"/>
                </a:lnTo>
                <a:lnTo>
                  <a:pt x="1824" y="852"/>
                </a:lnTo>
                <a:lnTo>
                  <a:pt x="1834" y="830"/>
                </a:lnTo>
                <a:lnTo>
                  <a:pt x="1842" y="812"/>
                </a:lnTo>
                <a:lnTo>
                  <a:pt x="1848" y="802"/>
                </a:lnTo>
                <a:lnTo>
                  <a:pt x="1848" y="802"/>
                </a:lnTo>
                <a:lnTo>
                  <a:pt x="1848" y="802"/>
                </a:lnTo>
                <a:lnTo>
                  <a:pt x="1862" y="776"/>
                </a:lnTo>
                <a:lnTo>
                  <a:pt x="1876" y="754"/>
                </a:lnTo>
                <a:lnTo>
                  <a:pt x="1884" y="736"/>
                </a:lnTo>
                <a:lnTo>
                  <a:pt x="1892" y="720"/>
                </a:lnTo>
                <a:lnTo>
                  <a:pt x="1900" y="706"/>
                </a:lnTo>
                <a:lnTo>
                  <a:pt x="1908" y="694"/>
                </a:lnTo>
                <a:lnTo>
                  <a:pt x="1912" y="682"/>
                </a:lnTo>
                <a:lnTo>
                  <a:pt x="1920" y="636"/>
                </a:lnTo>
                <a:lnTo>
                  <a:pt x="1930" y="592"/>
                </a:lnTo>
                <a:lnTo>
                  <a:pt x="1932" y="588"/>
                </a:lnTo>
                <a:lnTo>
                  <a:pt x="1938" y="576"/>
                </a:lnTo>
                <a:lnTo>
                  <a:pt x="1944" y="564"/>
                </a:lnTo>
                <a:lnTo>
                  <a:pt x="1950" y="552"/>
                </a:lnTo>
                <a:lnTo>
                  <a:pt x="1958" y="546"/>
                </a:lnTo>
                <a:lnTo>
                  <a:pt x="1960" y="546"/>
                </a:lnTo>
                <a:lnTo>
                  <a:pt x="2002" y="656"/>
                </a:lnTo>
                <a:lnTo>
                  <a:pt x="2048" y="766"/>
                </a:lnTo>
                <a:lnTo>
                  <a:pt x="2100" y="872"/>
                </a:lnTo>
                <a:lnTo>
                  <a:pt x="2062" y="894"/>
                </a:lnTo>
                <a:lnTo>
                  <a:pt x="2022" y="906"/>
                </a:lnTo>
                <a:lnTo>
                  <a:pt x="1986" y="912"/>
                </a:lnTo>
                <a:lnTo>
                  <a:pt x="1954" y="912"/>
                </a:lnTo>
                <a:lnTo>
                  <a:pt x="1926" y="910"/>
                </a:lnTo>
                <a:lnTo>
                  <a:pt x="1904" y="906"/>
                </a:lnTo>
                <a:lnTo>
                  <a:pt x="1890" y="902"/>
                </a:lnTo>
                <a:lnTo>
                  <a:pt x="1884" y="900"/>
                </a:lnTo>
                <a:close/>
                <a:moveTo>
                  <a:pt x="2362" y="1360"/>
                </a:moveTo>
                <a:lnTo>
                  <a:pt x="2366" y="1372"/>
                </a:lnTo>
                <a:lnTo>
                  <a:pt x="2372" y="1382"/>
                </a:lnTo>
                <a:lnTo>
                  <a:pt x="2382" y="1386"/>
                </a:lnTo>
                <a:lnTo>
                  <a:pt x="2394" y="1388"/>
                </a:lnTo>
                <a:lnTo>
                  <a:pt x="2374" y="1460"/>
                </a:lnTo>
                <a:lnTo>
                  <a:pt x="2356" y="1420"/>
                </a:lnTo>
                <a:lnTo>
                  <a:pt x="2338" y="1370"/>
                </a:lnTo>
                <a:lnTo>
                  <a:pt x="2322" y="1316"/>
                </a:lnTo>
                <a:lnTo>
                  <a:pt x="2320" y="1314"/>
                </a:lnTo>
                <a:lnTo>
                  <a:pt x="2320" y="1314"/>
                </a:lnTo>
                <a:lnTo>
                  <a:pt x="2316" y="1288"/>
                </a:lnTo>
                <a:lnTo>
                  <a:pt x="2308" y="1262"/>
                </a:lnTo>
                <a:lnTo>
                  <a:pt x="2296" y="1214"/>
                </a:lnTo>
                <a:lnTo>
                  <a:pt x="2288" y="1168"/>
                </a:lnTo>
                <a:lnTo>
                  <a:pt x="2280" y="1128"/>
                </a:lnTo>
                <a:lnTo>
                  <a:pt x="2274" y="1096"/>
                </a:lnTo>
                <a:lnTo>
                  <a:pt x="2274" y="1086"/>
                </a:lnTo>
                <a:lnTo>
                  <a:pt x="2274" y="1078"/>
                </a:lnTo>
                <a:lnTo>
                  <a:pt x="2272" y="1070"/>
                </a:lnTo>
                <a:lnTo>
                  <a:pt x="2270" y="1066"/>
                </a:lnTo>
                <a:lnTo>
                  <a:pt x="2270" y="1062"/>
                </a:lnTo>
                <a:lnTo>
                  <a:pt x="2270" y="1060"/>
                </a:lnTo>
                <a:lnTo>
                  <a:pt x="2332" y="1154"/>
                </a:lnTo>
                <a:lnTo>
                  <a:pt x="2324" y="1162"/>
                </a:lnTo>
                <a:lnTo>
                  <a:pt x="2318" y="1176"/>
                </a:lnTo>
                <a:lnTo>
                  <a:pt x="2316" y="1192"/>
                </a:lnTo>
                <a:lnTo>
                  <a:pt x="2320" y="1208"/>
                </a:lnTo>
                <a:lnTo>
                  <a:pt x="2326" y="1222"/>
                </a:lnTo>
                <a:lnTo>
                  <a:pt x="2338" y="1232"/>
                </a:lnTo>
                <a:lnTo>
                  <a:pt x="2352" y="1242"/>
                </a:lnTo>
                <a:lnTo>
                  <a:pt x="2364" y="1256"/>
                </a:lnTo>
                <a:lnTo>
                  <a:pt x="2370" y="1272"/>
                </a:lnTo>
                <a:lnTo>
                  <a:pt x="2374" y="1284"/>
                </a:lnTo>
                <a:lnTo>
                  <a:pt x="2374" y="1288"/>
                </a:lnTo>
                <a:lnTo>
                  <a:pt x="2376" y="1290"/>
                </a:lnTo>
                <a:lnTo>
                  <a:pt x="2376" y="1290"/>
                </a:lnTo>
                <a:lnTo>
                  <a:pt x="2376" y="1290"/>
                </a:lnTo>
                <a:lnTo>
                  <a:pt x="2376" y="1290"/>
                </a:lnTo>
                <a:lnTo>
                  <a:pt x="2376" y="1290"/>
                </a:lnTo>
                <a:lnTo>
                  <a:pt x="2376" y="1294"/>
                </a:lnTo>
                <a:lnTo>
                  <a:pt x="2376" y="1294"/>
                </a:lnTo>
                <a:lnTo>
                  <a:pt x="2376" y="1294"/>
                </a:lnTo>
                <a:lnTo>
                  <a:pt x="2376" y="1294"/>
                </a:lnTo>
                <a:lnTo>
                  <a:pt x="2376" y="1294"/>
                </a:lnTo>
                <a:lnTo>
                  <a:pt x="2376" y="1294"/>
                </a:lnTo>
                <a:lnTo>
                  <a:pt x="2378" y="1296"/>
                </a:lnTo>
                <a:lnTo>
                  <a:pt x="2378" y="1296"/>
                </a:lnTo>
                <a:lnTo>
                  <a:pt x="2378" y="1298"/>
                </a:lnTo>
                <a:lnTo>
                  <a:pt x="2378" y="1300"/>
                </a:lnTo>
                <a:lnTo>
                  <a:pt x="2378" y="1300"/>
                </a:lnTo>
                <a:lnTo>
                  <a:pt x="2380" y="1300"/>
                </a:lnTo>
                <a:lnTo>
                  <a:pt x="2380" y="1302"/>
                </a:lnTo>
                <a:lnTo>
                  <a:pt x="2380" y="1304"/>
                </a:lnTo>
                <a:lnTo>
                  <a:pt x="2382" y="1304"/>
                </a:lnTo>
                <a:lnTo>
                  <a:pt x="2382" y="1306"/>
                </a:lnTo>
                <a:lnTo>
                  <a:pt x="2382" y="1306"/>
                </a:lnTo>
                <a:lnTo>
                  <a:pt x="2382" y="1308"/>
                </a:lnTo>
                <a:lnTo>
                  <a:pt x="2384" y="1308"/>
                </a:lnTo>
                <a:lnTo>
                  <a:pt x="2384" y="1308"/>
                </a:lnTo>
                <a:lnTo>
                  <a:pt x="2384" y="1310"/>
                </a:lnTo>
                <a:lnTo>
                  <a:pt x="2386" y="1310"/>
                </a:lnTo>
                <a:lnTo>
                  <a:pt x="2386" y="1312"/>
                </a:lnTo>
                <a:lnTo>
                  <a:pt x="2386" y="1312"/>
                </a:lnTo>
                <a:lnTo>
                  <a:pt x="2388" y="1312"/>
                </a:lnTo>
                <a:lnTo>
                  <a:pt x="2388" y="1314"/>
                </a:lnTo>
                <a:lnTo>
                  <a:pt x="2390" y="1314"/>
                </a:lnTo>
                <a:lnTo>
                  <a:pt x="2390" y="1314"/>
                </a:lnTo>
                <a:lnTo>
                  <a:pt x="2390" y="1314"/>
                </a:lnTo>
                <a:lnTo>
                  <a:pt x="2392" y="1316"/>
                </a:lnTo>
                <a:lnTo>
                  <a:pt x="2392" y="1316"/>
                </a:lnTo>
                <a:lnTo>
                  <a:pt x="2394" y="1316"/>
                </a:lnTo>
                <a:lnTo>
                  <a:pt x="2394" y="1316"/>
                </a:lnTo>
                <a:lnTo>
                  <a:pt x="2396" y="1316"/>
                </a:lnTo>
                <a:lnTo>
                  <a:pt x="2396" y="1320"/>
                </a:lnTo>
                <a:lnTo>
                  <a:pt x="2398" y="1324"/>
                </a:lnTo>
                <a:lnTo>
                  <a:pt x="2380" y="1328"/>
                </a:lnTo>
                <a:lnTo>
                  <a:pt x="2370" y="1334"/>
                </a:lnTo>
                <a:lnTo>
                  <a:pt x="2362" y="1344"/>
                </a:lnTo>
                <a:lnTo>
                  <a:pt x="2362" y="1360"/>
                </a:lnTo>
                <a:close/>
              </a:path>
            </a:pathLst>
          </a:custGeom>
          <a:gradFill rotWithShape="1">
            <a:gsLst>
              <a:gs pos="0">
                <a:srgbClr val="B5B5B5"/>
              </a:gs>
              <a:gs pos="100000">
                <a:srgbClr val="B5B5B5">
                  <a:gamma/>
                  <a:tint val="12157"/>
                  <a:invGamma/>
                </a:srgbClr>
              </a:gs>
            </a:gsLst>
            <a:lin ang="5400000" scaled="1"/>
          </a:gra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pPr fontAlgn="base" latinLnBrk="0">
              <a:spcBef>
                <a:spcPct val="0"/>
              </a:spcBef>
              <a:spcAft>
                <a:spcPct val="0"/>
              </a:spcAft>
            </a:pPr>
            <a:endParaRPr lang="ko-KR" altLang="en-US" sz="1800">
              <a:solidFill>
                <a:srgbClr val="113F71"/>
              </a:solidFill>
            </a:endParaRPr>
          </a:p>
        </p:txBody>
      </p:sp>
      <p:sp>
        <p:nvSpPr>
          <p:cNvPr id="51256" name="AutoShape 56"/>
          <p:cNvSpPr>
            <a:spLocks noChangeArrowheads="1"/>
          </p:cNvSpPr>
          <p:nvPr/>
        </p:nvSpPr>
        <p:spPr bwMode="gray">
          <a:xfrm>
            <a:off x="220134" y="144464"/>
            <a:ext cx="11755967" cy="6454775"/>
          </a:xfrm>
          <a:prstGeom prst="roundRect">
            <a:avLst>
              <a:gd name="adj" fmla="val 4287"/>
            </a:avLst>
          </a:prstGeom>
          <a:noFill/>
          <a:ln w="38100">
            <a:solidFill>
              <a:schemeClr val="accent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fontAlgn="base" latinLnBrk="0">
              <a:spcBef>
                <a:spcPct val="0"/>
              </a:spcBef>
              <a:spcAft>
                <a:spcPct val="0"/>
              </a:spcAft>
            </a:pPr>
            <a:endParaRPr lang="ko-KR" altLang="en-US" sz="1800">
              <a:solidFill>
                <a:srgbClr val="113F71"/>
              </a:solidFill>
            </a:endParaRPr>
          </a:p>
        </p:txBody>
      </p:sp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 bwMode="black">
          <a:xfrm>
            <a:off x="711200" y="228600"/>
            <a:ext cx="108712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  <a:endParaRPr lang="en-US" altLang="ko-KR"/>
          </a:p>
        </p:txBody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143000"/>
            <a:ext cx="1097280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altLang="ko-KR"/>
          </a:p>
        </p:txBody>
      </p:sp>
      <p:sp>
        <p:nvSpPr>
          <p:cNvPr id="51204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575426"/>
            <a:ext cx="28448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ea typeface="굴림" pitchFamily="50" charset="-127"/>
              </a:defRPr>
            </a:lvl1pPr>
          </a:lstStyle>
          <a:p>
            <a:pPr fontAlgn="base" latinLnBrk="0">
              <a:spcBef>
                <a:spcPct val="0"/>
              </a:spcBef>
              <a:spcAft>
                <a:spcPct val="0"/>
              </a:spcAft>
            </a:pPr>
            <a:endParaRPr lang="en-US" altLang="ko-KR">
              <a:solidFill>
                <a:srgbClr val="113F71"/>
              </a:solidFill>
            </a:endParaRPr>
          </a:p>
        </p:txBody>
      </p:sp>
      <p:sp>
        <p:nvSpPr>
          <p:cNvPr id="5120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575426"/>
            <a:ext cx="28448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굴림" pitchFamily="50" charset="-127"/>
              </a:defRPr>
            </a:lvl1pPr>
          </a:lstStyle>
          <a:p>
            <a:pPr fontAlgn="base" latinLnBrk="0">
              <a:spcBef>
                <a:spcPct val="0"/>
              </a:spcBef>
              <a:spcAft>
                <a:spcPct val="0"/>
              </a:spcAft>
            </a:pPr>
            <a:fld id="{3B3CA7FD-A697-4255-A94B-9C1DC1B3CE8F}" type="slidenum">
              <a:rPr lang="en-US" altLang="ko-KR">
                <a:solidFill>
                  <a:srgbClr val="113F71"/>
                </a:solidFill>
              </a:rPr>
              <a:pPr fontAlgn="base" latinLnBrk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ko-KR">
              <a:solidFill>
                <a:srgbClr val="113F71"/>
              </a:solidFill>
            </a:endParaRPr>
          </a:p>
        </p:txBody>
      </p:sp>
      <p:sp>
        <p:nvSpPr>
          <p:cNvPr id="51258" name="Line 58"/>
          <p:cNvSpPr>
            <a:spLocks noChangeShapeType="1"/>
          </p:cNvSpPr>
          <p:nvPr/>
        </p:nvSpPr>
        <p:spPr bwMode="gray">
          <a:xfrm>
            <a:off x="624418" y="981076"/>
            <a:ext cx="11034183" cy="9525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ffectLst/>
        </p:spPr>
        <p:txBody>
          <a:bodyPr/>
          <a:lstStyle/>
          <a:p>
            <a:pPr fontAlgn="base" latinLnBrk="0">
              <a:spcBef>
                <a:spcPct val="0"/>
              </a:spcBef>
              <a:spcAft>
                <a:spcPct val="0"/>
              </a:spcAft>
            </a:pPr>
            <a:endParaRPr lang="ko-KR" altLang="en-US" sz="1800">
              <a:solidFill>
                <a:srgbClr val="113F71"/>
              </a:solidFill>
            </a:endParaRPr>
          </a:p>
        </p:txBody>
      </p:sp>
      <p:sp>
        <p:nvSpPr>
          <p:cNvPr id="51205" name="Rectangle 5"/>
          <p:cNvSpPr>
            <a:spLocks noGrp="1" noChangeArrowheads="1"/>
          </p:cNvSpPr>
          <p:nvPr>
            <p:ph type="ftr" sz="quarter" idx="3"/>
          </p:nvPr>
        </p:nvSpPr>
        <p:spPr bwMode="black">
          <a:xfrm>
            <a:off x="4252384" y="6596064"/>
            <a:ext cx="3352800" cy="223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200" b="1">
                <a:ea typeface="굴림" pitchFamily="50" charset="-127"/>
              </a:defRPr>
            </a:lvl1pPr>
          </a:lstStyle>
          <a:p>
            <a:pPr fontAlgn="base" latinLnBrk="0">
              <a:spcBef>
                <a:spcPct val="0"/>
              </a:spcBef>
              <a:spcAft>
                <a:spcPct val="0"/>
              </a:spcAft>
            </a:pPr>
            <a:endParaRPr lang="en-US" altLang="ko-KR">
              <a:solidFill>
                <a:srgbClr val="113F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38717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53" r:id="rId1"/>
    <p:sldLayoutId id="2147484454" r:id="rId2"/>
    <p:sldLayoutId id="2147484455" r:id="rId3"/>
    <p:sldLayoutId id="2147484456" r:id="rId4"/>
    <p:sldLayoutId id="2147484457" r:id="rId5"/>
    <p:sldLayoutId id="2147484458" r:id="rId6"/>
    <p:sldLayoutId id="2147484459" r:id="rId7"/>
    <p:sldLayoutId id="2147484460" r:id="rId8"/>
    <p:sldLayoutId id="2147484461" r:id="rId9"/>
    <p:sldLayoutId id="2147484462" r:id="rId10"/>
    <p:sldLayoutId id="2147484463" r:id="rId11"/>
  </p:sldLayoutIdLst>
  <p:hf hdr="0" ftr="0" dt="0"/>
  <p:txStyles>
    <p:titleStyle>
      <a:lvl1pPr algn="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+mj-ea"/>
          <a:cs typeface="+mj-cs"/>
        </a:defRPr>
      </a:lvl1pPr>
      <a:lvl2pPr algn="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2pPr>
      <a:lvl3pPr algn="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3pPr>
      <a:lvl4pPr algn="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4pPr>
      <a:lvl5pPr algn="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5pPr>
      <a:lvl6pPr marL="457200" algn="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6pPr>
      <a:lvl7pPr marL="914400" algn="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7pPr>
      <a:lvl8pPr marL="1371600" algn="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8pPr>
      <a:lvl9pPr marL="1828800" algn="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9pPr>
    </p:titleStyle>
    <p:bodyStyle>
      <a:lvl1pPr marL="342900" indent="-342900" algn="l" rtl="0" eaLnBrk="1" fontAlgn="base" latinLnBrk="1" hangingPunct="1">
        <a:spcBef>
          <a:spcPct val="20000"/>
        </a:spcBef>
        <a:spcAft>
          <a:spcPct val="0"/>
        </a:spcAft>
        <a:buClr>
          <a:schemeClr val="accent1"/>
        </a:buClr>
        <a:buSzPct val="85000"/>
        <a:buFont typeface="Wingdings" pitchFamily="2" charset="2"/>
        <a:buChar char="v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latinLnBrk="1" hangingPunct="1">
        <a:spcBef>
          <a:spcPct val="20000"/>
        </a:spcBef>
        <a:spcAft>
          <a:spcPct val="0"/>
        </a:spcAft>
        <a:buClr>
          <a:schemeClr val="accent1"/>
        </a:buClr>
        <a:buSzPct val="110000"/>
        <a:buChar char="•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latinLnBrk="1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latinLnBrk="1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62C34D-E551-4338-AEF0-193E37DA3D9A}" type="datetimeFigureOut">
              <a:rPr lang="ko-KR" altLang="en-US" smtClean="0"/>
              <a:t>2022-12-02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A9F1F0-ECA7-43E6-B3D8-050FCE661B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30089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65" r:id="rId1"/>
    <p:sldLayoutId id="2147484466" r:id="rId2"/>
    <p:sldLayoutId id="2147484467" r:id="rId3"/>
    <p:sldLayoutId id="2147484468" r:id="rId4"/>
    <p:sldLayoutId id="2147484469" r:id="rId5"/>
    <p:sldLayoutId id="2147484470" r:id="rId6"/>
    <p:sldLayoutId id="2147484471" r:id="rId7"/>
    <p:sldLayoutId id="2147484472" r:id="rId8"/>
    <p:sldLayoutId id="2147484473" r:id="rId9"/>
    <p:sldLayoutId id="2147484474" r:id="rId10"/>
    <p:sldLayoutId id="2147484475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A5497D-5AFE-4088-A5B0-F2816D3D8D2D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모바일로 즐기는 </a:t>
            </a: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JSP </a:t>
            </a: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웹프로그래밍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31D9A6-2F67-4974-8AB9-0D1EC2F6A12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29324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25" r:id="rId1"/>
    <p:sldLayoutId id="2147484526" r:id="rId2"/>
    <p:sldLayoutId id="2147484527" r:id="rId3"/>
    <p:sldLayoutId id="2147484528" r:id="rId4"/>
    <p:sldLayoutId id="2147484529" r:id="rId5"/>
    <p:sldLayoutId id="2147484530" r:id="rId6"/>
    <p:sldLayoutId id="2147484531" r:id="rId7"/>
    <p:sldLayoutId id="2147484532" r:id="rId8"/>
    <p:sldLayoutId id="2147484533" r:id="rId9"/>
    <p:sldLayoutId id="2147484534" r:id="rId10"/>
    <p:sldLayoutId id="2147484535" r:id="rId11"/>
  </p:sldLayoutIdLst>
  <p:hf hd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A5497D-5AFE-4088-A5B0-F2816D3D8D2D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모바일로 즐기는 </a:t>
            </a: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JSP </a:t>
            </a: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웹프로그래밍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31D9A6-2F67-4974-8AB9-0D1EC2F6A12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89185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49" r:id="rId1"/>
    <p:sldLayoutId id="2147484550" r:id="rId2"/>
    <p:sldLayoutId id="2147484551" r:id="rId3"/>
    <p:sldLayoutId id="2147484552" r:id="rId4"/>
    <p:sldLayoutId id="2147484553" r:id="rId5"/>
    <p:sldLayoutId id="2147484554" r:id="rId6"/>
    <p:sldLayoutId id="2147484555" r:id="rId7"/>
    <p:sldLayoutId id="2147484556" r:id="rId8"/>
    <p:sldLayoutId id="2147484557" r:id="rId9"/>
    <p:sldLayoutId id="2147484558" r:id="rId10"/>
    <p:sldLayoutId id="2147484559" r:id="rId11"/>
  </p:sldLayoutIdLst>
  <p:hf hd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A5497D-5AFE-4088-A5B0-F2816D3D8D2D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모바일로 즐기는 </a:t>
            </a: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JSP </a:t>
            </a: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웹프로그래밍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31D9A6-2F67-4974-8AB9-0D1EC2F6A12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78553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61" r:id="rId1"/>
    <p:sldLayoutId id="2147484562" r:id="rId2"/>
    <p:sldLayoutId id="2147484563" r:id="rId3"/>
    <p:sldLayoutId id="2147484564" r:id="rId4"/>
    <p:sldLayoutId id="2147484565" r:id="rId5"/>
    <p:sldLayoutId id="2147484566" r:id="rId6"/>
    <p:sldLayoutId id="2147484567" r:id="rId7"/>
    <p:sldLayoutId id="2147484568" r:id="rId8"/>
    <p:sldLayoutId id="2147484569" r:id="rId9"/>
    <p:sldLayoutId id="2147484570" r:id="rId10"/>
    <p:sldLayoutId id="2147484571" r:id="rId11"/>
  </p:sldLayoutIdLst>
  <p:hf hd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A5497D-5AFE-4088-A5B0-F2816D3D8D2D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모바일로 즐기는 </a:t>
            </a: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JSP </a:t>
            </a: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웹프로그래밍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31D9A6-2F67-4974-8AB9-0D1EC2F6A12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38321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73" r:id="rId1"/>
    <p:sldLayoutId id="2147484574" r:id="rId2"/>
    <p:sldLayoutId id="2147484575" r:id="rId3"/>
    <p:sldLayoutId id="2147484576" r:id="rId4"/>
    <p:sldLayoutId id="2147484577" r:id="rId5"/>
    <p:sldLayoutId id="2147484578" r:id="rId6"/>
    <p:sldLayoutId id="2147484579" r:id="rId7"/>
    <p:sldLayoutId id="2147484580" r:id="rId8"/>
    <p:sldLayoutId id="2147484581" r:id="rId9"/>
    <p:sldLayoutId id="2147484582" r:id="rId10"/>
    <p:sldLayoutId id="2147484583" r:id="rId11"/>
  </p:sldLayoutIdLst>
  <p:hf hd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105400"/>
            <a:ext cx="12192000" cy="1752600"/>
          </a:xfrm>
          <a:prstGeom prst="rect">
            <a:avLst/>
          </a:prstGeom>
          <a:gradFill>
            <a:gsLst>
              <a:gs pos="0">
                <a:schemeClr val="bg1">
                  <a:alpha val="91000"/>
                </a:schemeClr>
              </a:gs>
              <a:gs pos="37000">
                <a:schemeClr val="bg1">
                  <a:alpha val="76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51054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89000"/>
                </a:schemeClr>
              </a:gs>
              <a:gs pos="48000">
                <a:schemeClr val="bg1">
                  <a:alpha val="62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3768304"/>
            <a:ext cx="12192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0" y="1600200"/>
            <a:ext cx="12192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6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391053" y="4372168"/>
            <a:ext cx="8683348" cy="1143000"/>
          </a:xfrm>
          <a:prstGeom prst="rect">
            <a:avLst/>
          </a:prstGeom>
          <a:effectLst/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0" y="732260"/>
            <a:ext cx="8534400" cy="34747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00" y="6172201"/>
            <a:ext cx="3352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AB32915-8A69-4D44-A2D8-E5BBCE61EFC9}" type="datetimeFigureOut">
              <a:rPr lang="ko-KR" alt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2022-12-02</a:t>
            </a:fld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600" y="6172201"/>
            <a:ext cx="44704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080000" y="6172201"/>
            <a:ext cx="2438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80698DF-F941-4F79-B7CD-ACA183F9E0AB}" type="slidenum">
              <a:rPr lang="ko-KR" alt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61496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97" r:id="rId1"/>
    <p:sldLayoutId id="2147484298" r:id="rId2"/>
    <p:sldLayoutId id="2147484299" r:id="rId3"/>
    <p:sldLayoutId id="2147484300" r:id="rId4"/>
    <p:sldLayoutId id="2147484301" r:id="rId5"/>
    <p:sldLayoutId id="2147484302" r:id="rId6"/>
    <p:sldLayoutId id="2147484303" r:id="rId7"/>
    <p:sldLayoutId id="2147484304" r:id="rId8"/>
    <p:sldLayoutId id="2147484305" r:id="rId9"/>
    <p:sldLayoutId id="2147484306" r:id="rId10"/>
    <p:sldLayoutId id="2147484307" r:id="rId11"/>
  </p:sldLayoutIdLst>
  <p:txStyles>
    <p:titleStyle>
      <a:lvl1pPr marL="320040" indent="-320040" algn="r" defTabSz="914400" rtl="0" eaLnBrk="1" latinLnBrk="1" hangingPunct="1">
        <a:spcBef>
          <a:spcPct val="0"/>
        </a:spcBef>
        <a:buClr>
          <a:schemeClr val="accent6">
            <a:lumMod val="75000"/>
          </a:schemeClr>
        </a:buClr>
        <a:buSzPct val="128000"/>
        <a:buFont typeface="Georgia" pitchFamily="18" charset="0"/>
        <a:buChar char="*"/>
        <a:defRPr sz="4600" b="1" i="0" kern="1200">
          <a:gradFill>
            <a:gsLst>
              <a:gs pos="0">
                <a:schemeClr val="tx1"/>
              </a:gs>
              <a:gs pos="40000">
                <a:schemeClr val="tx1">
                  <a:lumMod val="75000"/>
                  <a:lumOff val="25000"/>
                </a:schemeClr>
              </a:gs>
              <a:gs pos="100000">
                <a:schemeClr val="tx2">
                  <a:alpha val="65000"/>
                </a:schemeClr>
              </a:gs>
            </a:gsLst>
            <a:lin ang="5400000" scaled="0"/>
          </a:gradFill>
          <a:effectLst>
            <a:reflection blurRad="6350" stA="55000" endA="300" endPos="45500" dir="5400000" sy="-100000" algn="bl" rotWithShape="0"/>
          </a:effectLst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228600" indent="-182880" algn="l" defTabSz="914400" rtl="0" eaLnBrk="1" latinLnBrk="1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2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8640" indent="-182880" algn="l" defTabSz="914400" rtl="0" eaLnBrk="1" latinLnBrk="1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22960" indent="-182880" algn="l" defTabSz="914400" rtl="0" eaLnBrk="1" latinLnBrk="1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97280" indent="-182880" algn="l" defTabSz="914400" rtl="0" eaLnBrk="1" latinLnBrk="1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89888" indent="-182880" algn="l" defTabSz="914400" rtl="0" eaLnBrk="1" latinLnBrk="1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664208" indent="-182880" algn="l" defTabSz="914400" rtl="0" eaLnBrk="1" latinLnBrk="1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965960" indent="-182880" algn="l" defTabSz="914400" rtl="0" eaLnBrk="1" latinLnBrk="1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286000" indent="-182880" algn="l" defTabSz="914400" rtl="0" eaLnBrk="1" latinLnBrk="1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587752" indent="-182880" algn="l" defTabSz="914400" rtl="0" eaLnBrk="1" latinLnBrk="1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105400"/>
            <a:ext cx="12192000" cy="1752600"/>
          </a:xfrm>
          <a:prstGeom prst="rect">
            <a:avLst/>
          </a:prstGeom>
          <a:gradFill>
            <a:gsLst>
              <a:gs pos="0">
                <a:schemeClr val="bg1">
                  <a:alpha val="91000"/>
                </a:schemeClr>
              </a:gs>
              <a:gs pos="37000">
                <a:schemeClr val="bg1">
                  <a:alpha val="76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51054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89000"/>
                </a:schemeClr>
              </a:gs>
              <a:gs pos="48000">
                <a:schemeClr val="bg1">
                  <a:alpha val="62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3768304"/>
            <a:ext cx="12192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0" y="1600200"/>
            <a:ext cx="12192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6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391053" y="4372168"/>
            <a:ext cx="8683348" cy="1143000"/>
          </a:xfrm>
          <a:prstGeom prst="rect">
            <a:avLst/>
          </a:prstGeom>
          <a:effectLst/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0" y="732260"/>
            <a:ext cx="8534400" cy="34747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00" y="6172201"/>
            <a:ext cx="3352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AB32915-8A69-4D44-A2D8-E5BBCE61EFC9}" type="datetimeFigureOut">
              <a:rPr lang="ko-KR" alt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2022-12-02</a:t>
            </a:fld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600" y="6172201"/>
            <a:ext cx="44704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080000" y="6172201"/>
            <a:ext cx="2438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80698DF-F941-4F79-B7CD-ACA183F9E0AB}" type="slidenum">
              <a:rPr lang="ko-KR" alt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63713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09" r:id="rId1"/>
    <p:sldLayoutId id="2147484310" r:id="rId2"/>
    <p:sldLayoutId id="2147484311" r:id="rId3"/>
    <p:sldLayoutId id="2147484312" r:id="rId4"/>
    <p:sldLayoutId id="2147484313" r:id="rId5"/>
    <p:sldLayoutId id="2147484314" r:id="rId6"/>
    <p:sldLayoutId id="2147484315" r:id="rId7"/>
    <p:sldLayoutId id="2147484316" r:id="rId8"/>
    <p:sldLayoutId id="2147484317" r:id="rId9"/>
    <p:sldLayoutId id="2147484318" r:id="rId10"/>
    <p:sldLayoutId id="2147484319" r:id="rId11"/>
  </p:sldLayoutIdLst>
  <p:txStyles>
    <p:titleStyle>
      <a:lvl1pPr marL="320040" indent="-320040" algn="r" defTabSz="914400" rtl="0" eaLnBrk="1" latinLnBrk="1" hangingPunct="1">
        <a:spcBef>
          <a:spcPct val="0"/>
        </a:spcBef>
        <a:buClr>
          <a:schemeClr val="accent6">
            <a:lumMod val="75000"/>
          </a:schemeClr>
        </a:buClr>
        <a:buSzPct val="128000"/>
        <a:buFont typeface="Georgia" pitchFamily="18" charset="0"/>
        <a:buChar char="*"/>
        <a:defRPr sz="4600" b="1" i="0" kern="1200">
          <a:gradFill>
            <a:gsLst>
              <a:gs pos="0">
                <a:schemeClr val="tx1"/>
              </a:gs>
              <a:gs pos="40000">
                <a:schemeClr val="tx1">
                  <a:lumMod val="75000"/>
                  <a:lumOff val="25000"/>
                </a:schemeClr>
              </a:gs>
              <a:gs pos="100000">
                <a:schemeClr val="tx2">
                  <a:alpha val="65000"/>
                </a:schemeClr>
              </a:gs>
            </a:gsLst>
            <a:lin ang="5400000" scaled="0"/>
          </a:gradFill>
          <a:effectLst>
            <a:reflection blurRad="6350" stA="55000" endA="300" endPos="45500" dir="5400000" sy="-100000" algn="bl" rotWithShape="0"/>
          </a:effectLst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228600" indent="-182880" algn="l" defTabSz="914400" rtl="0" eaLnBrk="1" latinLnBrk="1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2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8640" indent="-182880" algn="l" defTabSz="914400" rtl="0" eaLnBrk="1" latinLnBrk="1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22960" indent="-182880" algn="l" defTabSz="914400" rtl="0" eaLnBrk="1" latinLnBrk="1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97280" indent="-182880" algn="l" defTabSz="914400" rtl="0" eaLnBrk="1" latinLnBrk="1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89888" indent="-182880" algn="l" defTabSz="914400" rtl="0" eaLnBrk="1" latinLnBrk="1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664208" indent="-182880" algn="l" defTabSz="914400" rtl="0" eaLnBrk="1" latinLnBrk="1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965960" indent="-182880" algn="l" defTabSz="914400" rtl="0" eaLnBrk="1" latinLnBrk="1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286000" indent="-182880" algn="l" defTabSz="914400" rtl="0" eaLnBrk="1" latinLnBrk="1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587752" indent="-182880" algn="l" defTabSz="914400" rtl="0" eaLnBrk="1" latinLnBrk="1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105400"/>
            <a:ext cx="12192000" cy="1752600"/>
          </a:xfrm>
          <a:prstGeom prst="rect">
            <a:avLst/>
          </a:prstGeom>
          <a:gradFill>
            <a:gsLst>
              <a:gs pos="0">
                <a:schemeClr val="bg1">
                  <a:alpha val="91000"/>
                </a:schemeClr>
              </a:gs>
              <a:gs pos="37000">
                <a:schemeClr val="bg1">
                  <a:alpha val="76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51054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89000"/>
                </a:schemeClr>
              </a:gs>
              <a:gs pos="48000">
                <a:schemeClr val="bg1">
                  <a:alpha val="62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3768304"/>
            <a:ext cx="12192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0" y="1600200"/>
            <a:ext cx="12192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6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391053" y="4372168"/>
            <a:ext cx="8683348" cy="1143000"/>
          </a:xfrm>
          <a:prstGeom prst="rect">
            <a:avLst/>
          </a:prstGeom>
          <a:effectLst/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0" y="732260"/>
            <a:ext cx="8534400" cy="34747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00" y="6172201"/>
            <a:ext cx="3352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AB32915-8A69-4D44-A2D8-E5BBCE61EFC9}" type="datetimeFigureOut">
              <a:rPr lang="ko-KR" alt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2022-12-02</a:t>
            </a:fld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600" y="6172201"/>
            <a:ext cx="44704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080000" y="6172201"/>
            <a:ext cx="2438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80698DF-F941-4F79-B7CD-ACA183F9E0AB}" type="slidenum">
              <a:rPr lang="ko-KR" alt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86217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33" r:id="rId1"/>
    <p:sldLayoutId id="2147484334" r:id="rId2"/>
    <p:sldLayoutId id="2147484335" r:id="rId3"/>
    <p:sldLayoutId id="2147484336" r:id="rId4"/>
    <p:sldLayoutId id="2147484337" r:id="rId5"/>
    <p:sldLayoutId id="2147484338" r:id="rId6"/>
    <p:sldLayoutId id="2147484339" r:id="rId7"/>
    <p:sldLayoutId id="2147484340" r:id="rId8"/>
    <p:sldLayoutId id="2147484341" r:id="rId9"/>
    <p:sldLayoutId id="2147484342" r:id="rId10"/>
    <p:sldLayoutId id="2147484343" r:id="rId11"/>
  </p:sldLayoutIdLst>
  <p:txStyles>
    <p:titleStyle>
      <a:lvl1pPr marL="320040" indent="-320040" algn="r" defTabSz="914400" rtl="0" eaLnBrk="1" latinLnBrk="1" hangingPunct="1">
        <a:spcBef>
          <a:spcPct val="0"/>
        </a:spcBef>
        <a:buClr>
          <a:schemeClr val="accent6">
            <a:lumMod val="75000"/>
          </a:schemeClr>
        </a:buClr>
        <a:buSzPct val="128000"/>
        <a:buFont typeface="Georgia" pitchFamily="18" charset="0"/>
        <a:buChar char="*"/>
        <a:defRPr sz="4600" b="1" i="0" kern="1200">
          <a:gradFill>
            <a:gsLst>
              <a:gs pos="0">
                <a:schemeClr val="tx1"/>
              </a:gs>
              <a:gs pos="40000">
                <a:schemeClr val="tx1">
                  <a:lumMod val="75000"/>
                  <a:lumOff val="25000"/>
                </a:schemeClr>
              </a:gs>
              <a:gs pos="100000">
                <a:schemeClr val="tx2">
                  <a:alpha val="65000"/>
                </a:schemeClr>
              </a:gs>
            </a:gsLst>
            <a:lin ang="5400000" scaled="0"/>
          </a:gradFill>
          <a:effectLst>
            <a:reflection blurRad="6350" stA="55000" endA="300" endPos="45500" dir="5400000" sy="-100000" algn="bl" rotWithShape="0"/>
          </a:effectLst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228600" indent="-182880" algn="l" defTabSz="914400" rtl="0" eaLnBrk="1" latinLnBrk="1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2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8640" indent="-182880" algn="l" defTabSz="914400" rtl="0" eaLnBrk="1" latinLnBrk="1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22960" indent="-182880" algn="l" defTabSz="914400" rtl="0" eaLnBrk="1" latinLnBrk="1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97280" indent="-182880" algn="l" defTabSz="914400" rtl="0" eaLnBrk="1" latinLnBrk="1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89888" indent="-182880" algn="l" defTabSz="914400" rtl="0" eaLnBrk="1" latinLnBrk="1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664208" indent="-182880" algn="l" defTabSz="914400" rtl="0" eaLnBrk="1" latinLnBrk="1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965960" indent="-182880" algn="l" defTabSz="914400" rtl="0" eaLnBrk="1" latinLnBrk="1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286000" indent="-182880" algn="l" defTabSz="914400" rtl="0" eaLnBrk="1" latinLnBrk="1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587752" indent="-182880" algn="l" defTabSz="914400" rtl="0" eaLnBrk="1" latinLnBrk="1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105400"/>
            <a:ext cx="12192000" cy="1752600"/>
          </a:xfrm>
          <a:prstGeom prst="rect">
            <a:avLst/>
          </a:prstGeom>
          <a:gradFill>
            <a:gsLst>
              <a:gs pos="0">
                <a:schemeClr val="bg1">
                  <a:alpha val="91000"/>
                </a:schemeClr>
              </a:gs>
              <a:gs pos="37000">
                <a:schemeClr val="bg1">
                  <a:alpha val="76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51054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89000"/>
                </a:schemeClr>
              </a:gs>
              <a:gs pos="48000">
                <a:schemeClr val="bg1">
                  <a:alpha val="62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3768304"/>
            <a:ext cx="12192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0" y="1600200"/>
            <a:ext cx="12192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6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391053" y="4372168"/>
            <a:ext cx="8683348" cy="1143000"/>
          </a:xfrm>
          <a:prstGeom prst="rect">
            <a:avLst/>
          </a:prstGeom>
          <a:effectLst/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0" y="732260"/>
            <a:ext cx="8534400" cy="34747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00" y="6172201"/>
            <a:ext cx="3352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AB32915-8A69-4D44-A2D8-E5BBCE61EFC9}" type="datetimeFigureOut">
              <a:rPr lang="ko-KR" alt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2022-12-02</a:t>
            </a:fld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600" y="6172201"/>
            <a:ext cx="44704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080000" y="6172201"/>
            <a:ext cx="2438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80698DF-F941-4F79-B7CD-ACA183F9E0AB}" type="slidenum">
              <a:rPr lang="ko-KR" alt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58021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45" r:id="rId1"/>
    <p:sldLayoutId id="2147484346" r:id="rId2"/>
    <p:sldLayoutId id="2147484347" r:id="rId3"/>
    <p:sldLayoutId id="2147484348" r:id="rId4"/>
    <p:sldLayoutId id="2147484349" r:id="rId5"/>
    <p:sldLayoutId id="2147484350" r:id="rId6"/>
    <p:sldLayoutId id="2147484351" r:id="rId7"/>
    <p:sldLayoutId id="2147484352" r:id="rId8"/>
    <p:sldLayoutId id="2147484353" r:id="rId9"/>
    <p:sldLayoutId id="2147484354" r:id="rId10"/>
    <p:sldLayoutId id="2147484355" r:id="rId11"/>
  </p:sldLayoutIdLst>
  <p:txStyles>
    <p:titleStyle>
      <a:lvl1pPr marL="320040" indent="-320040" algn="r" defTabSz="914400" rtl="0" eaLnBrk="1" latinLnBrk="1" hangingPunct="1">
        <a:spcBef>
          <a:spcPct val="0"/>
        </a:spcBef>
        <a:buClr>
          <a:schemeClr val="accent6">
            <a:lumMod val="75000"/>
          </a:schemeClr>
        </a:buClr>
        <a:buSzPct val="128000"/>
        <a:buFont typeface="Georgia" pitchFamily="18" charset="0"/>
        <a:buChar char="*"/>
        <a:defRPr sz="4600" b="1" i="0" kern="1200">
          <a:gradFill>
            <a:gsLst>
              <a:gs pos="0">
                <a:schemeClr val="tx1"/>
              </a:gs>
              <a:gs pos="40000">
                <a:schemeClr val="tx1">
                  <a:lumMod val="75000"/>
                  <a:lumOff val="25000"/>
                </a:schemeClr>
              </a:gs>
              <a:gs pos="100000">
                <a:schemeClr val="tx2">
                  <a:alpha val="65000"/>
                </a:schemeClr>
              </a:gs>
            </a:gsLst>
            <a:lin ang="5400000" scaled="0"/>
          </a:gradFill>
          <a:effectLst>
            <a:reflection blurRad="6350" stA="55000" endA="300" endPos="45500" dir="5400000" sy="-100000" algn="bl" rotWithShape="0"/>
          </a:effectLst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228600" indent="-182880" algn="l" defTabSz="914400" rtl="0" eaLnBrk="1" latinLnBrk="1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2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8640" indent="-182880" algn="l" defTabSz="914400" rtl="0" eaLnBrk="1" latinLnBrk="1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22960" indent="-182880" algn="l" defTabSz="914400" rtl="0" eaLnBrk="1" latinLnBrk="1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97280" indent="-182880" algn="l" defTabSz="914400" rtl="0" eaLnBrk="1" latinLnBrk="1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89888" indent="-182880" algn="l" defTabSz="914400" rtl="0" eaLnBrk="1" latinLnBrk="1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664208" indent="-182880" algn="l" defTabSz="914400" rtl="0" eaLnBrk="1" latinLnBrk="1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965960" indent="-182880" algn="l" defTabSz="914400" rtl="0" eaLnBrk="1" latinLnBrk="1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286000" indent="-182880" algn="l" defTabSz="914400" rtl="0" eaLnBrk="1" latinLnBrk="1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587752" indent="-182880" algn="l" defTabSz="914400" rtl="0" eaLnBrk="1" latinLnBrk="1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105400"/>
            <a:ext cx="12192000" cy="1752600"/>
          </a:xfrm>
          <a:prstGeom prst="rect">
            <a:avLst/>
          </a:prstGeom>
          <a:gradFill>
            <a:gsLst>
              <a:gs pos="0">
                <a:schemeClr val="bg1">
                  <a:alpha val="91000"/>
                </a:schemeClr>
              </a:gs>
              <a:gs pos="37000">
                <a:schemeClr val="bg1">
                  <a:alpha val="76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51054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89000"/>
                </a:schemeClr>
              </a:gs>
              <a:gs pos="48000">
                <a:schemeClr val="bg1">
                  <a:alpha val="62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3768304"/>
            <a:ext cx="12192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0" y="1600200"/>
            <a:ext cx="12192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6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391053" y="4372168"/>
            <a:ext cx="8683348" cy="1143000"/>
          </a:xfrm>
          <a:prstGeom prst="rect">
            <a:avLst/>
          </a:prstGeom>
          <a:effectLst/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0" y="732260"/>
            <a:ext cx="8534400" cy="34747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00" y="6172201"/>
            <a:ext cx="3352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AB32915-8A69-4D44-A2D8-E5BBCE61EFC9}" type="datetimeFigureOut">
              <a:rPr lang="ko-KR" alt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2022-12-02</a:t>
            </a:fld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600" y="6172201"/>
            <a:ext cx="44704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080000" y="6172201"/>
            <a:ext cx="2438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80698DF-F941-4F79-B7CD-ACA183F9E0AB}" type="slidenum">
              <a:rPr lang="ko-KR" alt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84628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57" r:id="rId1"/>
    <p:sldLayoutId id="2147484358" r:id="rId2"/>
    <p:sldLayoutId id="2147484359" r:id="rId3"/>
    <p:sldLayoutId id="2147484360" r:id="rId4"/>
    <p:sldLayoutId id="2147484361" r:id="rId5"/>
    <p:sldLayoutId id="2147484362" r:id="rId6"/>
    <p:sldLayoutId id="2147484363" r:id="rId7"/>
    <p:sldLayoutId id="2147484364" r:id="rId8"/>
    <p:sldLayoutId id="2147484365" r:id="rId9"/>
    <p:sldLayoutId id="2147484366" r:id="rId10"/>
    <p:sldLayoutId id="2147484367" r:id="rId11"/>
  </p:sldLayoutIdLst>
  <p:txStyles>
    <p:titleStyle>
      <a:lvl1pPr marL="320040" indent="-320040" algn="r" defTabSz="914400" rtl="0" eaLnBrk="1" latinLnBrk="1" hangingPunct="1">
        <a:spcBef>
          <a:spcPct val="0"/>
        </a:spcBef>
        <a:buClr>
          <a:schemeClr val="accent6">
            <a:lumMod val="75000"/>
          </a:schemeClr>
        </a:buClr>
        <a:buSzPct val="128000"/>
        <a:buFont typeface="Georgia" pitchFamily="18" charset="0"/>
        <a:buChar char="*"/>
        <a:defRPr sz="4600" b="1" i="0" kern="1200">
          <a:gradFill>
            <a:gsLst>
              <a:gs pos="0">
                <a:schemeClr val="tx1"/>
              </a:gs>
              <a:gs pos="40000">
                <a:schemeClr val="tx1">
                  <a:lumMod val="75000"/>
                  <a:lumOff val="25000"/>
                </a:schemeClr>
              </a:gs>
              <a:gs pos="100000">
                <a:schemeClr val="tx2">
                  <a:alpha val="65000"/>
                </a:schemeClr>
              </a:gs>
            </a:gsLst>
            <a:lin ang="5400000" scaled="0"/>
          </a:gradFill>
          <a:effectLst>
            <a:reflection blurRad="6350" stA="55000" endA="300" endPos="45500" dir="5400000" sy="-100000" algn="bl" rotWithShape="0"/>
          </a:effectLst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228600" indent="-182880" algn="l" defTabSz="914400" rtl="0" eaLnBrk="1" latinLnBrk="1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2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8640" indent="-182880" algn="l" defTabSz="914400" rtl="0" eaLnBrk="1" latinLnBrk="1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22960" indent="-182880" algn="l" defTabSz="914400" rtl="0" eaLnBrk="1" latinLnBrk="1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97280" indent="-182880" algn="l" defTabSz="914400" rtl="0" eaLnBrk="1" latinLnBrk="1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89888" indent="-182880" algn="l" defTabSz="914400" rtl="0" eaLnBrk="1" latinLnBrk="1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664208" indent="-182880" algn="l" defTabSz="914400" rtl="0" eaLnBrk="1" latinLnBrk="1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965960" indent="-182880" algn="l" defTabSz="914400" rtl="0" eaLnBrk="1" latinLnBrk="1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286000" indent="-182880" algn="l" defTabSz="914400" rtl="0" eaLnBrk="1" latinLnBrk="1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587752" indent="-182880" algn="l" defTabSz="914400" rtl="0" eaLnBrk="1" latinLnBrk="1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105400"/>
            <a:ext cx="12192000" cy="1752600"/>
          </a:xfrm>
          <a:prstGeom prst="rect">
            <a:avLst/>
          </a:prstGeom>
          <a:gradFill>
            <a:gsLst>
              <a:gs pos="0">
                <a:schemeClr val="bg1">
                  <a:alpha val="91000"/>
                </a:schemeClr>
              </a:gs>
              <a:gs pos="37000">
                <a:schemeClr val="bg1">
                  <a:alpha val="76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51054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89000"/>
                </a:schemeClr>
              </a:gs>
              <a:gs pos="48000">
                <a:schemeClr val="bg1">
                  <a:alpha val="62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3768304"/>
            <a:ext cx="12192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0" y="1600200"/>
            <a:ext cx="12192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6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391053" y="4372168"/>
            <a:ext cx="8683348" cy="1143000"/>
          </a:xfrm>
          <a:prstGeom prst="rect">
            <a:avLst/>
          </a:prstGeom>
          <a:effectLst/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0" y="732260"/>
            <a:ext cx="8534400" cy="34747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00" y="6172201"/>
            <a:ext cx="3352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AB32915-8A69-4D44-A2D8-E5BBCE61EFC9}" type="datetimeFigureOut">
              <a:rPr lang="ko-KR" alt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2022-12-02</a:t>
            </a:fld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600" y="6172201"/>
            <a:ext cx="44704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080000" y="6172201"/>
            <a:ext cx="2438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80698DF-F941-4F79-B7CD-ACA183F9E0AB}" type="slidenum">
              <a:rPr lang="ko-KR" alt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69614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69" r:id="rId1"/>
    <p:sldLayoutId id="2147484370" r:id="rId2"/>
    <p:sldLayoutId id="2147484371" r:id="rId3"/>
    <p:sldLayoutId id="2147484372" r:id="rId4"/>
    <p:sldLayoutId id="2147484373" r:id="rId5"/>
    <p:sldLayoutId id="2147484374" r:id="rId6"/>
    <p:sldLayoutId id="2147484375" r:id="rId7"/>
    <p:sldLayoutId id="2147484376" r:id="rId8"/>
    <p:sldLayoutId id="2147484377" r:id="rId9"/>
    <p:sldLayoutId id="2147484378" r:id="rId10"/>
    <p:sldLayoutId id="2147484379" r:id="rId11"/>
  </p:sldLayoutIdLst>
  <p:txStyles>
    <p:titleStyle>
      <a:lvl1pPr marL="320040" indent="-320040" algn="r" defTabSz="914400" rtl="0" eaLnBrk="1" latinLnBrk="1" hangingPunct="1">
        <a:spcBef>
          <a:spcPct val="0"/>
        </a:spcBef>
        <a:buClr>
          <a:schemeClr val="accent6">
            <a:lumMod val="75000"/>
          </a:schemeClr>
        </a:buClr>
        <a:buSzPct val="128000"/>
        <a:buFont typeface="Georgia" pitchFamily="18" charset="0"/>
        <a:buChar char="*"/>
        <a:defRPr sz="4600" b="1" i="0" kern="1200">
          <a:gradFill>
            <a:gsLst>
              <a:gs pos="0">
                <a:schemeClr val="tx1"/>
              </a:gs>
              <a:gs pos="40000">
                <a:schemeClr val="tx1">
                  <a:lumMod val="75000"/>
                  <a:lumOff val="25000"/>
                </a:schemeClr>
              </a:gs>
              <a:gs pos="100000">
                <a:schemeClr val="tx2">
                  <a:alpha val="65000"/>
                </a:schemeClr>
              </a:gs>
            </a:gsLst>
            <a:lin ang="5400000" scaled="0"/>
          </a:gradFill>
          <a:effectLst>
            <a:reflection blurRad="6350" stA="55000" endA="300" endPos="45500" dir="5400000" sy="-100000" algn="bl" rotWithShape="0"/>
          </a:effectLst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228600" indent="-182880" algn="l" defTabSz="914400" rtl="0" eaLnBrk="1" latinLnBrk="1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2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8640" indent="-182880" algn="l" defTabSz="914400" rtl="0" eaLnBrk="1" latinLnBrk="1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22960" indent="-182880" algn="l" defTabSz="914400" rtl="0" eaLnBrk="1" latinLnBrk="1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97280" indent="-182880" algn="l" defTabSz="914400" rtl="0" eaLnBrk="1" latinLnBrk="1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89888" indent="-182880" algn="l" defTabSz="914400" rtl="0" eaLnBrk="1" latinLnBrk="1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664208" indent="-182880" algn="l" defTabSz="914400" rtl="0" eaLnBrk="1" latinLnBrk="1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965960" indent="-182880" algn="l" defTabSz="914400" rtl="0" eaLnBrk="1" latinLnBrk="1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286000" indent="-182880" algn="l" defTabSz="914400" rtl="0" eaLnBrk="1" latinLnBrk="1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587752" indent="-182880" algn="l" defTabSz="914400" rtl="0" eaLnBrk="1" latinLnBrk="1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105400"/>
            <a:ext cx="12192000" cy="1752600"/>
          </a:xfrm>
          <a:prstGeom prst="rect">
            <a:avLst/>
          </a:prstGeom>
          <a:gradFill>
            <a:gsLst>
              <a:gs pos="0">
                <a:schemeClr val="bg1">
                  <a:alpha val="91000"/>
                </a:schemeClr>
              </a:gs>
              <a:gs pos="37000">
                <a:schemeClr val="bg1">
                  <a:alpha val="76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51054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89000"/>
                </a:schemeClr>
              </a:gs>
              <a:gs pos="48000">
                <a:schemeClr val="bg1">
                  <a:alpha val="62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3768304"/>
            <a:ext cx="12192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0" y="1600200"/>
            <a:ext cx="12192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6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391053" y="4372168"/>
            <a:ext cx="8683348" cy="1143000"/>
          </a:xfrm>
          <a:prstGeom prst="rect">
            <a:avLst/>
          </a:prstGeom>
          <a:effectLst/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0" y="732260"/>
            <a:ext cx="8534400" cy="34747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00" y="6172201"/>
            <a:ext cx="3352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AB32915-8A69-4D44-A2D8-E5BBCE61EFC9}" type="datetimeFigureOut">
              <a:rPr lang="ko-KR" alt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2022-12-02</a:t>
            </a:fld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600" y="6172201"/>
            <a:ext cx="44704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080000" y="6172201"/>
            <a:ext cx="2438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80698DF-F941-4F79-B7CD-ACA183F9E0AB}" type="slidenum">
              <a:rPr lang="ko-KR" alt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89817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81" r:id="rId1"/>
    <p:sldLayoutId id="2147484382" r:id="rId2"/>
    <p:sldLayoutId id="2147484383" r:id="rId3"/>
    <p:sldLayoutId id="2147484384" r:id="rId4"/>
    <p:sldLayoutId id="2147484385" r:id="rId5"/>
    <p:sldLayoutId id="2147484386" r:id="rId6"/>
    <p:sldLayoutId id="2147484387" r:id="rId7"/>
    <p:sldLayoutId id="2147484388" r:id="rId8"/>
    <p:sldLayoutId id="2147484389" r:id="rId9"/>
    <p:sldLayoutId id="2147484390" r:id="rId10"/>
    <p:sldLayoutId id="2147484391" r:id="rId11"/>
  </p:sldLayoutIdLst>
  <p:txStyles>
    <p:titleStyle>
      <a:lvl1pPr marL="320040" indent="-320040" algn="r" defTabSz="914400" rtl="0" eaLnBrk="1" latinLnBrk="1" hangingPunct="1">
        <a:spcBef>
          <a:spcPct val="0"/>
        </a:spcBef>
        <a:buClr>
          <a:schemeClr val="accent6">
            <a:lumMod val="75000"/>
          </a:schemeClr>
        </a:buClr>
        <a:buSzPct val="128000"/>
        <a:buFont typeface="Georgia" pitchFamily="18" charset="0"/>
        <a:buChar char="*"/>
        <a:defRPr sz="4600" b="1" i="0" kern="1200">
          <a:gradFill>
            <a:gsLst>
              <a:gs pos="0">
                <a:schemeClr val="tx1"/>
              </a:gs>
              <a:gs pos="40000">
                <a:schemeClr val="tx1">
                  <a:lumMod val="75000"/>
                  <a:lumOff val="25000"/>
                </a:schemeClr>
              </a:gs>
              <a:gs pos="100000">
                <a:schemeClr val="tx2">
                  <a:alpha val="65000"/>
                </a:schemeClr>
              </a:gs>
            </a:gsLst>
            <a:lin ang="5400000" scaled="0"/>
          </a:gradFill>
          <a:effectLst>
            <a:reflection blurRad="6350" stA="55000" endA="300" endPos="45500" dir="5400000" sy="-100000" algn="bl" rotWithShape="0"/>
          </a:effectLst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228600" indent="-182880" algn="l" defTabSz="914400" rtl="0" eaLnBrk="1" latinLnBrk="1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2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8640" indent="-182880" algn="l" defTabSz="914400" rtl="0" eaLnBrk="1" latinLnBrk="1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22960" indent="-182880" algn="l" defTabSz="914400" rtl="0" eaLnBrk="1" latinLnBrk="1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97280" indent="-182880" algn="l" defTabSz="914400" rtl="0" eaLnBrk="1" latinLnBrk="1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89888" indent="-182880" algn="l" defTabSz="914400" rtl="0" eaLnBrk="1" latinLnBrk="1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664208" indent="-182880" algn="l" defTabSz="914400" rtl="0" eaLnBrk="1" latinLnBrk="1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965960" indent="-182880" algn="l" defTabSz="914400" rtl="0" eaLnBrk="1" latinLnBrk="1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286000" indent="-182880" algn="l" defTabSz="914400" rtl="0" eaLnBrk="1" latinLnBrk="1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587752" indent="-182880" algn="l" defTabSz="914400" rtl="0" eaLnBrk="1" latinLnBrk="1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105400"/>
            <a:ext cx="12192000" cy="1752600"/>
          </a:xfrm>
          <a:prstGeom prst="rect">
            <a:avLst/>
          </a:prstGeom>
          <a:gradFill>
            <a:gsLst>
              <a:gs pos="0">
                <a:schemeClr val="bg1">
                  <a:alpha val="91000"/>
                </a:schemeClr>
              </a:gs>
              <a:gs pos="37000">
                <a:schemeClr val="bg1">
                  <a:alpha val="76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51054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89000"/>
                </a:schemeClr>
              </a:gs>
              <a:gs pos="48000">
                <a:schemeClr val="bg1">
                  <a:alpha val="62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3768304"/>
            <a:ext cx="12192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0" y="1600200"/>
            <a:ext cx="12192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6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391053" y="4372168"/>
            <a:ext cx="8683348" cy="1143000"/>
          </a:xfrm>
          <a:prstGeom prst="rect">
            <a:avLst/>
          </a:prstGeom>
          <a:effectLst/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0" y="732260"/>
            <a:ext cx="8534400" cy="34747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00" y="6172201"/>
            <a:ext cx="3352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AB32915-8A69-4D44-A2D8-E5BBCE61EFC9}" type="datetimeFigureOut">
              <a:rPr lang="ko-KR" alt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2022-12-02</a:t>
            </a:fld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600" y="6172201"/>
            <a:ext cx="44704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080000" y="6172201"/>
            <a:ext cx="2438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80698DF-F941-4F79-B7CD-ACA183F9E0AB}" type="slidenum">
              <a:rPr lang="ko-KR" alt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33664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93" r:id="rId1"/>
    <p:sldLayoutId id="2147484394" r:id="rId2"/>
    <p:sldLayoutId id="2147484395" r:id="rId3"/>
    <p:sldLayoutId id="2147484396" r:id="rId4"/>
    <p:sldLayoutId id="2147484397" r:id="rId5"/>
    <p:sldLayoutId id="2147484398" r:id="rId6"/>
    <p:sldLayoutId id="2147484399" r:id="rId7"/>
    <p:sldLayoutId id="2147484400" r:id="rId8"/>
    <p:sldLayoutId id="2147484401" r:id="rId9"/>
    <p:sldLayoutId id="2147484402" r:id="rId10"/>
    <p:sldLayoutId id="2147484403" r:id="rId11"/>
  </p:sldLayoutIdLst>
  <p:txStyles>
    <p:titleStyle>
      <a:lvl1pPr marL="320040" indent="-320040" algn="r" defTabSz="914400" rtl="0" eaLnBrk="1" latinLnBrk="1" hangingPunct="1">
        <a:spcBef>
          <a:spcPct val="0"/>
        </a:spcBef>
        <a:buClr>
          <a:schemeClr val="accent6">
            <a:lumMod val="75000"/>
          </a:schemeClr>
        </a:buClr>
        <a:buSzPct val="128000"/>
        <a:buFont typeface="Georgia" pitchFamily="18" charset="0"/>
        <a:buChar char="*"/>
        <a:defRPr sz="4600" b="1" i="0" kern="1200">
          <a:gradFill>
            <a:gsLst>
              <a:gs pos="0">
                <a:schemeClr val="tx1"/>
              </a:gs>
              <a:gs pos="40000">
                <a:schemeClr val="tx1">
                  <a:lumMod val="75000"/>
                  <a:lumOff val="25000"/>
                </a:schemeClr>
              </a:gs>
              <a:gs pos="100000">
                <a:schemeClr val="tx2">
                  <a:alpha val="65000"/>
                </a:schemeClr>
              </a:gs>
            </a:gsLst>
            <a:lin ang="5400000" scaled="0"/>
          </a:gradFill>
          <a:effectLst>
            <a:reflection blurRad="6350" stA="55000" endA="300" endPos="45500" dir="5400000" sy="-100000" algn="bl" rotWithShape="0"/>
          </a:effectLst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228600" indent="-182880" algn="l" defTabSz="914400" rtl="0" eaLnBrk="1" latinLnBrk="1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2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8640" indent="-182880" algn="l" defTabSz="914400" rtl="0" eaLnBrk="1" latinLnBrk="1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22960" indent="-182880" algn="l" defTabSz="914400" rtl="0" eaLnBrk="1" latinLnBrk="1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97280" indent="-182880" algn="l" defTabSz="914400" rtl="0" eaLnBrk="1" latinLnBrk="1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89888" indent="-182880" algn="l" defTabSz="914400" rtl="0" eaLnBrk="1" latinLnBrk="1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664208" indent="-182880" algn="l" defTabSz="914400" rtl="0" eaLnBrk="1" latinLnBrk="1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965960" indent="-182880" algn="l" defTabSz="914400" rtl="0" eaLnBrk="1" latinLnBrk="1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286000" indent="-182880" algn="l" defTabSz="914400" rtl="0" eaLnBrk="1" latinLnBrk="1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587752" indent="-182880" algn="l" defTabSz="914400" rtl="0" eaLnBrk="1" latinLnBrk="1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5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56.xml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3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0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6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0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1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ctrTitle"/>
          </p:nvPr>
        </p:nvSpPr>
        <p:spPr>
          <a:xfrm>
            <a:off x="2324405" y="379920"/>
            <a:ext cx="8329218" cy="742591"/>
          </a:xfrm>
        </p:spPr>
        <p:txBody>
          <a:bodyPr>
            <a:normAutofit/>
          </a:bodyPr>
          <a:lstStyle/>
          <a:p>
            <a:r>
              <a:rPr lang="ko-KR" altLang="en-US" sz="3300" dirty="0"/>
              <a:t>제 </a:t>
            </a:r>
            <a:r>
              <a:rPr lang="en-US" altLang="ko-KR" sz="3300" dirty="0"/>
              <a:t>25</a:t>
            </a:r>
            <a:r>
              <a:rPr lang="ko-KR" altLang="en-US" sz="3300" dirty="0"/>
              <a:t>강 </a:t>
            </a:r>
            <a:r>
              <a:rPr lang="en-US" altLang="ko-KR" sz="3600" dirty="0"/>
              <a:t>JSP </a:t>
            </a:r>
            <a:r>
              <a:rPr lang="ko-KR" altLang="en-US" sz="3600" dirty="0"/>
              <a:t>스크립트 제어명령문</a:t>
            </a:r>
            <a:r>
              <a:rPr lang="en-US" altLang="ko-KR" sz="3600" dirty="0"/>
              <a:t>(1)</a:t>
            </a:r>
            <a:endParaRPr lang="ko-KR" altLang="en-US" sz="33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759789" cy="2560927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0" y="2703157"/>
            <a:ext cx="208112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solidFill>
                  <a:srgbClr val="00B0F0"/>
                </a:solidFill>
              </a:rPr>
              <a:t>담당교수 </a:t>
            </a:r>
            <a:r>
              <a:rPr lang="en-US" altLang="ko-KR" sz="1200" dirty="0">
                <a:solidFill>
                  <a:srgbClr val="00B0F0"/>
                </a:solidFill>
              </a:rPr>
              <a:t>: </a:t>
            </a:r>
            <a:r>
              <a:rPr lang="ko-KR" altLang="en-US" sz="1200" dirty="0">
                <a:solidFill>
                  <a:srgbClr val="00B0F0"/>
                </a:solidFill>
              </a:rPr>
              <a:t>전응섭 교수</a:t>
            </a:r>
            <a:endParaRPr lang="en-US" altLang="ko-KR" sz="1200" dirty="0">
              <a:solidFill>
                <a:srgbClr val="00B0F0"/>
              </a:solidFill>
            </a:endParaRPr>
          </a:p>
          <a:p>
            <a:r>
              <a:rPr lang="ko-KR" altLang="en-US" sz="1200" dirty="0">
                <a:solidFill>
                  <a:srgbClr val="00B0F0"/>
                </a:solidFill>
              </a:rPr>
              <a:t>연구실 </a:t>
            </a:r>
            <a:r>
              <a:rPr lang="en-US" altLang="ko-KR" sz="1200" dirty="0">
                <a:solidFill>
                  <a:srgbClr val="00B0F0"/>
                </a:solidFill>
              </a:rPr>
              <a:t>: </a:t>
            </a:r>
            <a:r>
              <a:rPr lang="ko-KR" altLang="en-US" sz="1200" dirty="0">
                <a:solidFill>
                  <a:srgbClr val="00B0F0"/>
                </a:solidFill>
              </a:rPr>
              <a:t>은봉관 </a:t>
            </a:r>
            <a:r>
              <a:rPr lang="en-US" altLang="ko-KR" sz="1200" dirty="0">
                <a:solidFill>
                  <a:srgbClr val="00B0F0"/>
                </a:solidFill>
              </a:rPr>
              <a:t>8</a:t>
            </a:r>
            <a:r>
              <a:rPr lang="ko-KR" altLang="en-US" sz="1200" dirty="0">
                <a:solidFill>
                  <a:srgbClr val="00B0F0"/>
                </a:solidFill>
              </a:rPr>
              <a:t>층</a:t>
            </a:r>
            <a:endParaRPr lang="en-US" altLang="ko-KR" sz="1200" dirty="0">
              <a:solidFill>
                <a:srgbClr val="00B0F0"/>
              </a:solidFill>
            </a:endParaRPr>
          </a:p>
          <a:p>
            <a:r>
              <a:rPr lang="ko-KR" altLang="en-US" sz="1200" dirty="0">
                <a:solidFill>
                  <a:srgbClr val="00B0F0"/>
                </a:solidFill>
              </a:rPr>
              <a:t>연락처 </a:t>
            </a:r>
            <a:r>
              <a:rPr lang="en-US" altLang="ko-KR" sz="1200" dirty="0">
                <a:solidFill>
                  <a:srgbClr val="00B0F0"/>
                </a:solidFill>
              </a:rPr>
              <a:t>: 02-950-7620</a:t>
            </a:r>
          </a:p>
          <a:p>
            <a:r>
              <a:rPr lang="en-US" altLang="ko-KR" sz="1200" dirty="0">
                <a:solidFill>
                  <a:srgbClr val="00B0F0"/>
                </a:solidFill>
              </a:rPr>
              <a:t>HP) 010-5268-7267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460935" y="1280463"/>
            <a:ext cx="6192688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dirty="0"/>
              <a:t>If </a:t>
            </a:r>
            <a:r>
              <a:rPr lang="ko-KR" altLang="en-US" dirty="0" err="1"/>
              <a:t>조건문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dirty="0"/>
              <a:t>Switch</a:t>
            </a:r>
            <a:r>
              <a:rPr lang="ko-KR" altLang="en-US" dirty="0"/>
              <a:t>문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dirty="0"/>
              <a:t>for</a:t>
            </a:r>
            <a:r>
              <a:rPr lang="ko-KR" altLang="en-US" dirty="0"/>
              <a:t> </a:t>
            </a:r>
            <a:r>
              <a:rPr lang="ko-KR" altLang="en-US" dirty="0" err="1"/>
              <a:t>반복문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2397314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43934"/>
            <a:ext cx="4406660" cy="290483"/>
          </a:xfrm>
        </p:spPr>
        <p:txBody>
          <a:bodyPr>
            <a:normAutofit fontScale="90000"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ko-KR" altLang="en-US" sz="2000" dirty="0" err="1">
                <a:solidFill>
                  <a:srgbClr val="1C1C1C"/>
                </a:solidFill>
                <a:latin typeface="+mj-ea"/>
                <a:ea typeface="문체부 제목 돋음체" pitchFamily="49" charset="-127"/>
              </a:rPr>
              <a:t>제어문</a:t>
            </a:r>
            <a:r>
              <a:rPr lang="en-US" altLang="ko-KR" sz="2000" dirty="0">
                <a:solidFill>
                  <a:srgbClr val="1C1C1C"/>
                </a:solidFill>
                <a:latin typeface="+mj-ea"/>
                <a:ea typeface="문체부 제목 돋음체" pitchFamily="49" charset="-127"/>
              </a:rPr>
              <a:t>-switch</a:t>
            </a:r>
            <a:endParaRPr lang="en-US" altLang="ko-KR" sz="2000" dirty="0">
              <a:solidFill>
                <a:srgbClr val="1C1C1C"/>
              </a:solidFill>
              <a:ea typeface="문체부 제목 돋음체" panose="020B0609000101010101" pitchFamily="49" charset="-127"/>
            </a:endParaRPr>
          </a:p>
        </p:txBody>
      </p:sp>
      <p:sp>
        <p:nvSpPr>
          <p:cNvPr id="6147" name="Rectangle 3"/>
          <p:cNvSpPr>
            <a:spLocks noGrp="1" noChangeArrowheads="1"/>
          </p:cNvSpPr>
          <p:nvPr>
            <p:ph idx="1"/>
          </p:nvPr>
        </p:nvSpPr>
        <p:spPr>
          <a:xfrm>
            <a:off x="279071" y="489803"/>
            <a:ext cx="2524514" cy="545367"/>
          </a:xfrm>
        </p:spPr>
        <p:txBody>
          <a:bodyPr/>
          <a:lstStyle/>
          <a:p>
            <a:pPr marL="342900" lvl="1" indent="-342900">
              <a:buClr>
                <a:schemeClr val="accent2">
                  <a:lumMod val="75000"/>
                </a:schemeClr>
              </a:buClr>
              <a:buSzPct val="85000"/>
              <a:buFont typeface="Wingdings" panose="05000000000000000000" pitchFamily="2" charset="2"/>
              <a:buChar char="Ø"/>
            </a:pPr>
            <a:r>
              <a:rPr lang="ko-KR" altLang="en-US" sz="2000" dirty="0">
                <a:solidFill>
                  <a:srgbClr val="080808"/>
                </a:solidFill>
                <a:ea typeface="문체부 제목 돋음체" panose="020B0609000101010101" pitchFamily="49" charset="-127"/>
              </a:rPr>
              <a:t>형식</a:t>
            </a:r>
            <a:r>
              <a:rPr lang="en-US" sz="2000" dirty="0">
                <a:solidFill>
                  <a:srgbClr val="1C1C1C"/>
                </a:solidFill>
              </a:rPr>
              <a:t> </a:t>
            </a:r>
          </a:p>
          <a:p>
            <a:pPr marL="342900" lvl="1" indent="-342900">
              <a:buClr>
                <a:schemeClr val="accent2">
                  <a:lumMod val="75000"/>
                </a:schemeClr>
              </a:buClr>
              <a:buSzPct val="85000"/>
              <a:buFont typeface="Wingdings" panose="05000000000000000000" pitchFamily="2" charset="2"/>
              <a:buChar char="Ø"/>
            </a:pPr>
            <a:endParaRPr lang="en-US" altLang="ko-KR" sz="2000" dirty="0">
              <a:solidFill>
                <a:srgbClr val="1C1C1C"/>
              </a:solidFill>
            </a:endParaRPr>
          </a:p>
          <a:p>
            <a:pPr marL="342900" lvl="1" indent="-342900">
              <a:buClr>
                <a:schemeClr val="accent2">
                  <a:lumMod val="75000"/>
                </a:schemeClr>
              </a:buClr>
              <a:buSzPct val="85000"/>
              <a:buFont typeface="Wingdings" panose="05000000000000000000" pitchFamily="2" charset="2"/>
              <a:buChar char="Ø"/>
            </a:pPr>
            <a:endParaRPr lang="en-US" altLang="ko-KR" sz="2000" dirty="0">
              <a:solidFill>
                <a:srgbClr val="1C1C1C"/>
              </a:solidFill>
            </a:endParaRPr>
          </a:p>
          <a:p>
            <a:pPr marL="342900" lvl="1" indent="-342900">
              <a:buClr>
                <a:schemeClr val="accent2">
                  <a:lumMod val="75000"/>
                </a:schemeClr>
              </a:buClr>
              <a:buSzPct val="85000"/>
              <a:buFont typeface="Wingdings" panose="05000000000000000000" pitchFamily="2" charset="2"/>
              <a:buChar char="Ø"/>
            </a:pPr>
            <a:endParaRPr lang="en-US" altLang="ko-KR" sz="2000" dirty="0">
              <a:solidFill>
                <a:srgbClr val="1C1C1C"/>
              </a:solidFill>
            </a:endParaRPr>
          </a:p>
          <a:p>
            <a:pPr marL="342900" lvl="1" indent="-342900">
              <a:buClr>
                <a:schemeClr val="accent2">
                  <a:lumMod val="75000"/>
                </a:schemeClr>
              </a:buClr>
              <a:buSzPct val="85000"/>
              <a:buFont typeface="Wingdings" panose="05000000000000000000" pitchFamily="2" charset="2"/>
              <a:buChar char="Ø"/>
            </a:pPr>
            <a:endParaRPr lang="en-US" altLang="ko-KR" sz="2000" dirty="0">
              <a:solidFill>
                <a:srgbClr val="1C1C1C"/>
              </a:solidFill>
            </a:endParaRPr>
          </a:p>
          <a:p>
            <a:pPr marL="342900" lvl="1" indent="-342900">
              <a:buClr>
                <a:schemeClr val="accent2">
                  <a:lumMod val="75000"/>
                </a:schemeClr>
              </a:buClr>
              <a:buSzPct val="85000"/>
              <a:buFont typeface="Wingdings" panose="05000000000000000000" pitchFamily="2" charset="2"/>
              <a:buChar char="Ø"/>
            </a:pPr>
            <a:endParaRPr lang="en-US" altLang="ko-KR" sz="2000" dirty="0">
              <a:solidFill>
                <a:srgbClr val="1C1C1C"/>
              </a:solidFill>
            </a:endParaRPr>
          </a:p>
          <a:p>
            <a:pPr marL="342900" lvl="1" indent="-342900">
              <a:buClr>
                <a:schemeClr val="accent2">
                  <a:lumMod val="75000"/>
                </a:schemeClr>
              </a:buClr>
              <a:buSzPct val="85000"/>
              <a:buFont typeface="Wingdings" panose="05000000000000000000" pitchFamily="2" charset="2"/>
              <a:buChar char="Ø"/>
            </a:pPr>
            <a:endParaRPr lang="en-US" altLang="ko-KR" sz="2000" dirty="0">
              <a:solidFill>
                <a:srgbClr val="1C1C1C"/>
              </a:solidFill>
            </a:endParaRPr>
          </a:p>
          <a:p>
            <a:pPr marL="342900" lvl="1" indent="-342900">
              <a:buClr>
                <a:schemeClr val="accent2">
                  <a:lumMod val="75000"/>
                </a:schemeClr>
              </a:buClr>
              <a:buSzPct val="85000"/>
              <a:buFont typeface="Wingdings" panose="05000000000000000000" pitchFamily="2" charset="2"/>
              <a:buChar char="Ø"/>
            </a:pPr>
            <a:endParaRPr lang="en-US" altLang="ko-KR" sz="1600" dirty="0">
              <a:solidFill>
                <a:srgbClr val="080808"/>
              </a:solidFill>
            </a:endParaRPr>
          </a:p>
          <a:p>
            <a:pPr lvl="1"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Ø"/>
            </a:pPr>
            <a:endParaRPr lang="en-US" altLang="ko-KR" sz="1600" dirty="0">
              <a:solidFill>
                <a:srgbClr val="080808"/>
              </a:solidFill>
            </a:endParaRPr>
          </a:p>
          <a:p>
            <a:pPr lvl="1"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Ø"/>
            </a:pPr>
            <a:endParaRPr lang="en-US" altLang="ko-KR" sz="1600" dirty="0">
              <a:solidFill>
                <a:srgbClr val="080808"/>
              </a:solidFill>
              <a:ea typeface="문체부 제목 돋음체" pitchFamily="49" charset="-127"/>
            </a:endParaRPr>
          </a:p>
          <a:p>
            <a:pPr lvl="1"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Ø"/>
            </a:pPr>
            <a:endParaRPr lang="en-US" altLang="ko-KR" sz="1600" dirty="0">
              <a:solidFill>
                <a:srgbClr val="080808"/>
              </a:solidFill>
              <a:ea typeface="문체부 제목 돋음체" pitchFamily="49" charset="-127"/>
            </a:endParaRPr>
          </a:p>
          <a:p>
            <a:pPr lvl="1"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Ø"/>
            </a:pPr>
            <a:endParaRPr lang="en-US" altLang="ko-KR" sz="1600" dirty="0">
              <a:solidFill>
                <a:srgbClr val="080808"/>
              </a:solidFill>
              <a:ea typeface="문체부 제목 돋음체" pitchFamily="49" charset="-127"/>
            </a:endParaRPr>
          </a:p>
          <a:p>
            <a:pPr lvl="1"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Ø"/>
            </a:pPr>
            <a:endParaRPr lang="en-US" altLang="ko-KR" sz="1600" dirty="0">
              <a:solidFill>
                <a:srgbClr val="080808"/>
              </a:solidFill>
              <a:ea typeface="문체부 제목 돋음체" pitchFamily="49" charset="-127"/>
            </a:endParaRPr>
          </a:p>
          <a:p>
            <a:pPr lvl="1"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Ø"/>
            </a:pPr>
            <a:endParaRPr lang="en-US" altLang="ko-KR" sz="1600" dirty="0">
              <a:solidFill>
                <a:srgbClr val="080808"/>
              </a:solidFill>
              <a:ea typeface="문체부 제목 돋음체" pitchFamily="49" charset="-127"/>
            </a:endParaRPr>
          </a:p>
          <a:p>
            <a:pPr lvl="1"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Ø"/>
            </a:pPr>
            <a:endParaRPr lang="en-US" altLang="ko-KR" sz="1600" dirty="0">
              <a:solidFill>
                <a:srgbClr val="080808"/>
              </a:solidFill>
            </a:endParaRPr>
          </a:p>
          <a:p>
            <a:pPr lvl="1"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Ø"/>
            </a:pPr>
            <a:endParaRPr lang="en-US" altLang="ko-KR" sz="1600" dirty="0">
              <a:solidFill>
                <a:srgbClr val="080808"/>
              </a:solidFill>
            </a:endParaRPr>
          </a:p>
          <a:p>
            <a:pPr lvl="1"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Ø"/>
            </a:pPr>
            <a:endParaRPr lang="en-US" altLang="ko-KR" sz="1600" dirty="0">
              <a:solidFill>
                <a:srgbClr val="080808"/>
              </a:solidFill>
            </a:endParaRPr>
          </a:p>
          <a:p>
            <a:pPr lvl="1"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Ø"/>
            </a:pPr>
            <a:endParaRPr lang="en-US" altLang="ko-KR" sz="1600" dirty="0">
              <a:solidFill>
                <a:srgbClr val="080808"/>
              </a:solidFill>
            </a:endParaRPr>
          </a:p>
          <a:p>
            <a:pPr lvl="1"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Ø"/>
            </a:pPr>
            <a:endParaRPr lang="en-US" altLang="ko-KR" sz="1600" dirty="0">
              <a:solidFill>
                <a:srgbClr val="080808"/>
              </a:solidFill>
            </a:endParaRPr>
          </a:p>
          <a:p>
            <a:pPr lvl="1"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Ø"/>
            </a:pPr>
            <a:endParaRPr lang="en-US" altLang="ko-KR" sz="1600" dirty="0">
              <a:solidFill>
                <a:srgbClr val="080808"/>
              </a:solidFill>
            </a:endParaRPr>
          </a:p>
        </p:txBody>
      </p:sp>
      <p:sp>
        <p:nvSpPr>
          <p:cNvPr id="57346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fontAlgn="base" latinLnBrk="0">
              <a:spcBef>
                <a:spcPct val="0"/>
              </a:spcBef>
              <a:spcAft>
                <a:spcPct val="0"/>
              </a:spcAft>
            </a:pPr>
            <a:endParaRPr lang="ko-KR" altLang="en-US">
              <a:solidFill>
                <a:srgbClr val="113F71"/>
              </a:solidFill>
            </a:endParaRPr>
          </a:p>
        </p:txBody>
      </p:sp>
      <p:sp>
        <p:nvSpPr>
          <p:cNvPr id="58370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fontAlgn="base" latinLnBrk="0">
              <a:spcBef>
                <a:spcPct val="0"/>
              </a:spcBef>
              <a:spcAft>
                <a:spcPct val="0"/>
              </a:spcAft>
            </a:pPr>
            <a:endParaRPr lang="ko-KR" altLang="en-US">
              <a:solidFill>
                <a:srgbClr val="113F71"/>
              </a:solidFill>
            </a:endParaRPr>
          </a:p>
        </p:txBody>
      </p:sp>
      <p:sp>
        <p:nvSpPr>
          <p:cNvPr id="61442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fontAlgn="base" latinLnBrk="0">
              <a:spcBef>
                <a:spcPct val="0"/>
              </a:spcBef>
              <a:spcAft>
                <a:spcPct val="0"/>
              </a:spcAft>
            </a:pPr>
            <a:endParaRPr lang="ko-KR" altLang="en-US">
              <a:solidFill>
                <a:srgbClr val="113F71"/>
              </a:solidFill>
            </a:endParaRPr>
          </a:p>
        </p:txBody>
      </p:sp>
      <p:sp>
        <p:nvSpPr>
          <p:cNvPr id="63490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fontAlgn="base" latinLnBrk="0">
              <a:spcBef>
                <a:spcPct val="0"/>
              </a:spcBef>
              <a:spcAft>
                <a:spcPct val="0"/>
              </a:spcAft>
            </a:pPr>
            <a:endParaRPr lang="ko-KR" altLang="en-US">
              <a:solidFill>
                <a:srgbClr val="113F71"/>
              </a:solidFill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8070316"/>
              </p:ext>
            </p:extLst>
          </p:nvPr>
        </p:nvGraphicFramePr>
        <p:xfrm>
          <a:off x="876455" y="918431"/>
          <a:ext cx="5328158" cy="3883978"/>
        </p:xfrm>
        <a:graphic>
          <a:graphicData uri="http://schemas.openxmlformats.org/drawingml/2006/table">
            <a:tbl>
              <a:tblPr/>
              <a:tblGrid>
                <a:gridCol w="53281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165094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0" spc="0" dirty="0" err="1">
                          <a:solidFill>
                            <a:srgbClr val="000000"/>
                          </a:solidFill>
                          <a:latin typeface="+mn-ea"/>
                          <a:ea typeface="문체부 제목 돋음체" pitchFamily="49" charset="-127"/>
                        </a:rPr>
                        <a:t>swicth</a:t>
                      </a:r>
                      <a:r>
                        <a:rPr lang="en-US" sz="1600" b="1" kern="0" spc="0" dirty="0">
                          <a:solidFill>
                            <a:srgbClr val="000000"/>
                          </a:solidFill>
                          <a:latin typeface="+mn-ea"/>
                          <a:ea typeface="문체부 제목 돋음체" pitchFamily="49" charset="-127"/>
                        </a:rPr>
                        <a:t> ( </a:t>
                      </a:r>
                      <a:r>
                        <a:rPr lang="ko-KR" altLang="en-US" sz="1600" b="1" kern="0" spc="0" dirty="0" err="1">
                          <a:solidFill>
                            <a:srgbClr val="000000"/>
                          </a:solidFill>
                          <a:latin typeface="+mn-ea"/>
                          <a:ea typeface="문체부 제목 돋음체" pitchFamily="49" charset="-127"/>
                        </a:rPr>
                        <a:t>표현식</a:t>
                      </a: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latin typeface="+mn-ea"/>
                          <a:ea typeface="문체부 제목 돋음체" pitchFamily="49" charset="-127"/>
                        </a:rPr>
                        <a:t> </a:t>
                      </a:r>
                      <a:r>
                        <a:rPr lang="en-US" altLang="ko-KR" sz="1600" b="1" kern="0" spc="0" dirty="0">
                          <a:solidFill>
                            <a:srgbClr val="000000"/>
                          </a:solidFill>
                          <a:latin typeface="+mn-ea"/>
                          <a:ea typeface="문체부 제목 돋음체" pitchFamily="49" charset="-127"/>
                        </a:rPr>
                        <a:t>) {</a:t>
                      </a:r>
                      <a:endParaRPr lang="ko-KR" altLang="en-US" sz="1600" b="1" kern="0" spc="0" dirty="0">
                        <a:solidFill>
                          <a:srgbClr val="000000"/>
                        </a:solidFill>
                        <a:latin typeface="+mn-ea"/>
                        <a:ea typeface="문체부 제목 돋음체" pitchFamily="49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0" spc="0" dirty="0">
                          <a:solidFill>
                            <a:srgbClr val="000000"/>
                          </a:solidFill>
                          <a:latin typeface="+mn-ea"/>
                          <a:ea typeface="문체부 제목 돋음체" pitchFamily="49" charset="-127"/>
                        </a:rPr>
                        <a:t>    case </a:t>
                      </a: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latin typeface="+mn-ea"/>
                          <a:ea typeface="문체부 제목 돋음체" pitchFamily="49" charset="-127"/>
                        </a:rPr>
                        <a:t>값</a:t>
                      </a:r>
                      <a:r>
                        <a:rPr lang="en-US" altLang="ko-KR" sz="1600" b="1" kern="0" spc="0" dirty="0">
                          <a:solidFill>
                            <a:srgbClr val="000000"/>
                          </a:solidFill>
                          <a:latin typeface="+mn-ea"/>
                          <a:ea typeface="문체부 제목 돋음체" pitchFamily="49" charset="-127"/>
                        </a:rPr>
                        <a:t>1:</a:t>
                      </a:r>
                      <a:endParaRPr lang="ko-KR" altLang="en-US" sz="1600" b="1" kern="0" spc="0" dirty="0">
                        <a:solidFill>
                          <a:srgbClr val="000000"/>
                        </a:solidFill>
                        <a:latin typeface="+mn-ea"/>
                        <a:ea typeface="문체부 제목 돋음체" pitchFamily="49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latin typeface="+mn-ea"/>
                          <a:ea typeface="문체부 제목 돋음체" pitchFamily="49" charset="-127"/>
                        </a:rPr>
                        <a:t>        문장</a:t>
                      </a:r>
                      <a:r>
                        <a:rPr lang="en-US" altLang="ko-KR" sz="1600" b="1" kern="0" spc="0" dirty="0">
                          <a:solidFill>
                            <a:srgbClr val="000000"/>
                          </a:solidFill>
                          <a:latin typeface="+mn-ea"/>
                          <a:ea typeface="문체부 제목 돋음체" pitchFamily="49" charset="-127"/>
                        </a:rPr>
                        <a:t>1;</a:t>
                      </a:r>
                      <a:endParaRPr lang="ko-KR" altLang="en-US" sz="1600" b="1" kern="0" spc="0" dirty="0">
                        <a:solidFill>
                          <a:srgbClr val="000000"/>
                        </a:solidFill>
                        <a:latin typeface="+mn-ea"/>
                        <a:ea typeface="문체부 제목 돋음체" pitchFamily="49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0" spc="0" dirty="0">
                          <a:solidFill>
                            <a:srgbClr val="000000"/>
                          </a:solidFill>
                          <a:latin typeface="+mn-ea"/>
                          <a:ea typeface="문체부 제목 돋음체" pitchFamily="49" charset="-127"/>
                        </a:rPr>
                        <a:t>        break;</a:t>
                      </a: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0" spc="0" dirty="0">
                          <a:solidFill>
                            <a:srgbClr val="000000"/>
                          </a:solidFill>
                          <a:latin typeface="+mn-ea"/>
                          <a:ea typeface="문체부 제목 돋음체" pitchFamily="49" charset="-127"/>
                        </a:rPr>
                        <a:t>    case </a:t>
                      </a: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latin typeface="+mn-ea"/>
                          <a:ea typeface="문체부 제목 돋음체" pitchFamily="49" charset="-127"/>
                        </a:rPr>
                        <a:t>값</a:t>
                      </a:r>
                      <a:r>
                        <a:rPr lang="en-US" altLang="ko-KR" sz="1600" b="1" kern="0" spc="0" dirty="0">
                          <a:solidFill>
                            <a:srgbClr val="000000"/>
                          </a:solidFill>
                          <a:latin typeface="+mn-ea"/>
                          <a:ea typeface="문체부 제목 돋음체" pitchFamily="49" charset="-127"/>
                        </a:rPr>
                        <a:t>2:</a:t>
                      </a:r>
                      <a:endParaRPr lang="ko-KR" altLang="en-US" sz="1600" b="1" kern="0" spc="0" dirty="0">
                        <a:solidFill>
                          <a:srgbClr val="000000"/>
                        </a:solidFill>
                        <a:latin typeface="+mn-ea"/>
                        <a:ea typeface="문체부 제목 돋음체" pitchFamily="49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latin typeface="+mn-ea"/>
                          <a:ea typeface="문체부 제목 돋음체" pitchFamily="49" charset="-127"/>
                        </a:rPr>
                        <a:t>        문장</a:t>
                      </a:r>
                      <a:r>
                        <a:rPr lang="en-US" altLang="ko-KR" sz="1600" b="1" kern="0" spc="0" dirty="0">
                          <a:solidFill>
                            <a:srgbClr val="000000"/>
                          </a:solidFill>
                          <a:latin typeface="+mn-ea"/>
                          <a:ea typeface="문체부 제목 돋음체" pitchFamily="49" charset="-127"/>
                        </a:rPr>
                        <a:t>2;</a:t>
                      </a:r>
                      <a:endParaRPr lang="ko-KR" altLang="en-US" sz="1600" b="1" kern="0" spc="0" dirty="0">
                        <a:solidFill>
                          <a:srgbClr val="000000"/>
                        </a:solidFill>
                        <a:latin typeface="+mn-ea"/>
                        <a:ea typeface="문체부 제목 돋음체" pitchFamily="49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0" spc="0" dirty="0">
                          <a:solidFill>
                            <a:srgbClr val="000000"/>
                          </a:solidFill>
                          <a:latin typeface="+mn-ea"/>
                          <a:ea typeface="문체부 제목 돋음체" pitchFamily="49" charset="-127"/>
                        </a:rPr>
                        <a:t>        break;</a:t>
                      </a: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0" spc="0" dirty="0">
                          <a:solidFill>
                            <a:srgbClr val="000000"/>
                          </a:solidFill>
                          <a:latin typeface="+mn-ea"/>
                          <a:ea typeface="문체부 제목 돋음체" pitchFamily="49" charset="-127"/>
                        </a:rPr>
                        <a:t>    default :</a:t>
                      </a: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latin typeface="+mn-ea"/>
                          <a:ea typeface="문체부 제목 돋음체" pitchFamily="49" charset="-127"/>
                        </a:rPr>
                        <a:t>        문장</a:t>
                      </a:r>
                      <a:r>
                        <a:rPr lang="en-US" altLang="ko-KR" sz="1600" b="1" kern="0" spc="0" dirty="0">
                          <a:solidFill>
                            <a:srgbClr val="000000"/>
                          </a:solidFill>
                          <a:latin typeface="+mn-ea"/>
                          <a:ea typeface="문체부 제목 돋음체" pitchFamily="49" charset="-127"/>
                        </a:rPr>
                        <a:t>3;</a:t>
                      </a:r>
                      <a:endParaRPr lang="ko-KR" altLang="en-US" sz="1600" b="1" kern="0" spc="0" dirty="0">
                        <a:solidFill>
                          <a:srgbClr val="000000"/>
                        </a:solidFill>
                        <a:latin typeface="+mn-ea"/>
                        <a:ea typeface="문체부 제목 돋음체" pitchFamily="49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b="1" kern="0" spc="0" dirty="0">
                          <a:solidFill>
                            <a:srgbClr val="000000"/>
                          </a:solidFill>
                          <a:latin typeface="+mn-ea"/>
                          <a:ea typeface="문체부 제목 돋음체" pitchFamily="49" charset="-127"/>
                        </a:rPr>
                        <a:t>}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latin typeface="+mn-ea"/>
                        <a:ea typeface="문체부 제목 돋음체" pitchFamily="49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386928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5447928" y="3119196"/>
            <a:ext cx="3888432" cy="3132926"/>
          </a:xfrm>
          <a:prstGeom prst="rect">
            <a:avLst/>
          </a:prstGeom>
          <a:solidFill>
            <a:schemeClr val="accent3"/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967587" y="908720"/>
            <a:ext cx="2448272" cy="2210476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내용 개체 틀 2"/>
          <p:cNvSpPr txBox="1">
            <a:spLocks/>
          </p:cNvSpPr>
          <p:nvPr/>
        </p:nvSpPr>
        <p:spPr>
          <a:xfrm>
            <a:off x="-67900" y="19799"/>
            <a:ext cx="2232248" cy="328612"/>
          </a:xfrm>
          <a:prstGeom prst="rect">
            <a:avLst/>
          </a:prstGeom>
        </p:spPr>
        <p:txBody>
          <a:bodyPr/>
          <a:lstStyle>
            <a:lvl1pPr marL="228600" indent="-182880" algn="l" defTabSz="914400" rtl="0" eaLnBrk="1" latinLnBrk="1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8640" indent="-182880" algn="l" defTabSz="914400" rtl="0" eaLnBrk="1" latinLnBrk="1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22960" indent="-182880" algn="l" defTabSz="914400" rtl="0" eaLnBrk="1" latinLnBrk="1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97280" indent="-182880" algn="l" defTabSz="914400" rtl="0" eaLnBrk="1" latinLnBrk="1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89888" indent="-182880" algn="l" defTabSz="914400" rtl="0" eaLnBrk="1" latinLnBrk="1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64208" indent="-182880" algn="l" defTabSz="914400" rtl="0" eaLnBrk="1" latinLnBrk="1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65960" indent="-182880" algn="l" defTabSz="914400" rtl="0" eaLnBrk="1" latinLnBrk="1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86000" indent="-182880" algn="l" defTabSz="914400" rtl="0" eaLnBrk="1" latinLnBrk="1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87752" indent="-182880" algn="l" defTabSz="914400" rtl="0" eaLnBrk="1" latinLnBrk="1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  <a:buFont typeface="Wingdings" panose="05000000000000000000" pitchFamily="2" charset="2"/>
              <a:buChar char="Ø"/>
            </a:pP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switch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문</a:t>
            </a:r>
            <a:endParaRPr lang="en-US" altLang="ko-KR" sz="20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447928" y="2398239"/>
            <a:ext cx="4572000" cy="4401205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 latinLnBrk="0"/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&lt;%</a:t>
            </a:r>
          </a:p>
          <a:p>
            <a:pPr algn="just" latinLnBrk="0"/>
            <a:r>
              <a:rPr lang="en-US" altLang="ko-KR" sz="140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int</a:t>
            </a:r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today = 3;  </a:t>
            </a:r>
          </a:p>
          <a:p>
            <a:pPr algn="just" latinLnBrk="0"/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String day;</a:t>
            </a:r>
          </a:p>
          <a:p>
            <a:pPr algn="just" latinLnBrk="0"/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switch ( today ){</a:t>
            </a:r>
          </a:p>
          <a:p>
            <a:pPr algn="just" latinLnBrk="0"/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case 1 : 	day = "Monday"; </a:t>
            </a:r>
          </a:p>
          <a:p>
            <a:pPr algn="just" latinLnBrk="0"/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                            break;</a:t>
            </a:r>
          </a:p>
          <a:p>
            <a:pPr algn="just" latinLnBrk="0"/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case 2 : 	day = "Tuesday"; </a:t>
            </a:r>
          </a:p>
          <a:p>
            <a:pPr algn="just" latinLnBrk="0"/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                            break;</a:t>
            </a:r>
          </a:p>
          <a:p>
            <a:pPr algn="just" latinLnBrk="0"/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case 3 : 	day = "Wednesday"; </a:t>
            </a:r>
          </a:p>
          <a:p>
            <a:pPr algn="just" latinLnBrk="0"/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                            break;</a:t>
            </a:r>
          </a:p>
          <a:p>
            <a:pPr algn="just" latinLnBrk="0"/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                case 4 : 	day = "Thursday"; </a:t>
            </a:r>
          </a:p>
          <a:p>
            <a:pPr algn="just" latinLnBrk="0"/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                            break;</a:t>
            </a:r>
          </a:p>
          <a:p>
            <a:pPr algn="just" latinLnBrk="0"/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case 5 : 	day = "Friday"; </a:t>
            </a:r>
          </a:p>
          <a:p>
            <a:pPr algn="just" latinLnBrk="0"/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                            break;</a:t>
            </a:r>
          </a:p>
          <a:p>
            <a:pPr algn="just" latinLnBrk="0"/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case 6 :	day = "Saturday"; </a:t>
            </a:r>
          </a:p>
          <a:p>
            <a:pPr algn="just" latinLnBrk="0"/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                            break;	</a:t>
            </a:r>
          </a:p>
          <a:p>
            <a:pPr algn="just" latinLnBrk="0"/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default : 	day = "Sunday";</a:t>
            </a:r>
          </a:p>
          <a:p>
            <a:pPr algn="just" latinLnBrk="0"/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}</a:t>
            </a:r>
          </a:p>
          <a:p>
            <a:pPr algn="just" latinLnBrk="0"/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%&gt;</a:t>
            </a:r>
          </a:p>
          <a:p>
            <a:pPr algn="just" latinLnBrk="0"/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  Today is &lt;%= day%&gt; </a:t>
            </a:r>
            <a:endParaRPr lang="en-US" altLang="ko-KR" sz="1400" dirty="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633427" y="368355"/>
            <a:ext cx="871296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ko-KR" altLang="en-US" sz="16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여러 개의 </a:t>
            </a:r>
            <a:r>
              <a:rPr lang="ko-KR" altLang="en-US" sz="160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조건중</a:t>
            </a:r>
            <a:r>
              <a:rPr lang="ko-KR" altLang="en-US" sz="16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해당하는 경우에 하나를 처리하는 것으로 </a:t>
            </a:r>
            <a:r>
              <a:rPr lang="en-US" altLang="ko-KR" sz="16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if else if …</a:t>
            </a:r>
            <a:r>
              <a:rPr lang="ko-KR" altLang="en-US" sz="16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구조와 같음</a:t>
            </a:r>
            <a:endParaRPr lang="en-US" altLang="ko-KR" sz="16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ko-KR" altLang="en-US" sz="16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형 식 </a:t>
            </a:r>
            <a:r>
              <a:rPr lang="en-US" altLang="ko-KR" sz="16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:</a:t>
            </a:r>
            <a:endParaRPr lang="en-US" altLang="ko-KR" sz="1600" dirty="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endParaRPr lang="en-US" altLang="ko-KR" sz="16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919537" y="908720"/>
            <a:ext cx="2712347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switch (</a:t>
            </a:r>
            <a:r>
              <a:rPr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식</a:t>
            </a: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)</a:t>
            </a:r>
            <a:endParaRPr lang="en-US" altLang="ko-KR" sz="1200" dirty="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just" latinLnBrk="0"/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            {</a:t>
            </a:r>
            <a:endParaRPr lang="en-US" altLang="ko-KR" sz="1200" dirty="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just" latinLnBrk="0"/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                 case </a:t>
            </a:r>
            <a:r>
              <a:rPr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값</a:t>
            </a: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1 : </a:t>
            </a:r>
            <a:r>
              <a:rPr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명령문</a:t>
            </a: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en-US" altLang="ko-KR" sz="1200" dirty="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just" latinLnBrk="0"/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                               break;</a:t>
            </a:r>
            <a:endParaRPr lang="en-US" altLang="ko-KR" sz="1200" dirty="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just" latinLnBrk="0"/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                 case </a:t>
            </a:r>
            <a:r>
              <a:rPr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값</a:t>
            </a: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2 : </a:t>
            </a:r>
            <a:r>
              <a:rPr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명령문</a:t>
            </a: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en-US" altLang="ko-KR" sz="1200" dirty="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just" latinLnBrk="0"/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                               break;</a:t>
            </a:r>
            <a:endParaRPr lang="en-US" altLang="ko-KR" sz="1200" dirty="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just" latinLnBrk="0"/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                               ‧‧‧</a:t>
            </a:r>
            <a:endParaRPr lang="en-US" altLang="ko-KR" sz="1200" dirty="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just" latinLnBrk="0"/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                 case </a:t>
            </a:r>
            <a:r>
              <a:rPr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값</a:t>
            </a: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n : </a:t>
            </a:r>
            <a:r>
              <a:rPr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명령문</a:t>
            </a: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n</a:t>
            </a:r>
            <a:endParaRPr lang="en-US" altLang="ko-KR" sz="1200" dirty="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just" latinLnBrk="0"/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                               break;</a:t>
            </a:r>
            <a:endParaRPr lang="en-US" altLang="ko-KR" sz="1200" dirty="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just" latinLnBrk="0"/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                 default : </a:t>
            </a:r>
            <a:r>
              <a:rPr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명령문</a:t>
            </a: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n+1 </a:t>
            </a:r>
            <a:endParaRPr lang="en-US" altLang="ko-KR" sz="1200" dirty="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just" latinLnBrk="0"/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             }</a:t>
            </a:r>
            <a:endParaRPr lang="en-US" altLang="ko-KR" sz="1200" dirty="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697775" y="3159085"/>
            <a:ext cx="21964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dirty="0">
                <a:solidFill>
                  <a:prstClr val="black"/>
                </a:solidFill>
              </a:rPr>
              <a:t>switch</a:t>
            </a:r>
            <a:r>
              <a:rPr lang="ko-KR" altLang="en-US" dirty="0">
                <a:solidFill>
                  <a:prstClr val="black"/>
                </a:solidFill>
              </a:rPr>
              <a:t>문 사용 예</a:t>
            </a:r>
            <a:endParaRPr lang="en-US" altLang="ko-KR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90057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25746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dirty="0">
                <a:solidFill>
                  <a:prstClr val="black"/>
                </a:solidFill>
              </a:rPr>
              <a:t>switch</a:t>
            </a:r>
            <a:r>
              <a:rPr lang="ko-KR" altLang="en-US" dirty="0">
                <a:solidFill>
                  <a:prstClr val="black"/>
                </a:solidFill>
              </a:rPr>
              <a:t>문 실습예제</a:t>
            </a:r>
            <a:r>
              <a:rPr lang="en-US" altLang="ko-KR" dirty="0">
                <a:solidFill>
                  <a:prstClr val="black"/>
                </a:solidFill>
              </a:rPr>
              <a:t>-2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115019" y="697136"/>
            <a:ext cx="5241985" cy="5632311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r>
              <a:rPr lang="en-US" altLang="ko-KR" sz="1200" dirty="0"/>
              <a:t>&lt;!DOCTYPE HTML&gt;</a:t>
            </a:r>
          </a:p>
          <a:p>
            <a:r>
              <a:rPr lang="en-US" altLang="ko-KR" sz="1200" dirty="0"/>
              <a:t>&lt;%@ page </a:t>
            </a:r>
            <a:r>
              <a:rPr lang="en-US" altLang="ko-KR" sz="1200" dirty="0" err="1"/>
              <a:t>contentType</a:t>
            </a:r>
            <a:r>
              <a:rPr lang="en-US" altLang="ko-KR" sz="1200" dirty="0"/>
              <a:t>="text/</a:t>
            </a:r>
            <a:r>
              <a:rPr lang="en-US" altLang="ko-KR" sz="1200" dirty="0" err="1"/>
              <a:t>html;charset</a:t>
            </a:r>
            <a:r>
              <a:rPr lang="en-US" altLang="ko-KR" sz="1200" dirty="0"/>
              <a:t>=</a:t>
            </a:r>
            <a:r>
              <a:rPr lang="en-US" altLang="ko-KR" sz="1200" dirty="0" err="1"/>
              <a:t>euc-kr</a:t>
            </a:r>
            <a:r>
              <a:rPr lang="en-US" altLang="ko-KR" sz="1200" dirty="0"/>
              <a:t>"%&gt;</a:t>
            </a:r>
          </a:p>
          <a:p>
            <a:r>
              <a:rPr lang="en-US" altLang="ko-KR" sz="1200" dirty="0"/>
              <a:t>&lt;html&gt;</a:t>
            </a:r>
          </a:p>
          <a:p>
            <a:r>
              <a:rPr lang="en-US" altLang="ko-KR" sz="1200" dirty="0"/>
              <a:t>&lt;head&gt;</a:t>
            </a:r>
          </a:p>
          <a:p>
            <a:r>
              <a:rPr lang="en-US" altLang="ko-KR" sz="1200" dirty="0"/>
              <a:t>&lt;title&gt;JSP World&lt;/title&gt;</a:t>
            </a:r>
          </a:p>
          <a:p>
            <a:r>
              <a:rPr lang="en-US" altLang="ko-KR" sz="1200" dirty="0"/>
              <a:t>&lt;meta name="viewport" content="width=device-width, initial-scale=1"&gt;</a:t>
            </a:r>
          </a:p>
          <a:p>
            <a:r>
              <a:rPr lang="en-US" altLang="ko-KR" sz="1200" dirty="0"/>
              <a:t>&lt;link </a:t>
            </a:r>
            <a:r>
              <a:rPr lang="en-US" altLang="ko-KR" sz="1200" dirty="0" err="1"/>
              <a:t>rel</a:t>
            </a:r>
            <a:r>
              <a:rPr lang="en-US" altLang="ko-KR" sz="1200" dirty="0"/>
              <a:t>="stylesheet" </a:t>
            </a:r>
            <a:r>
              <a:rPr lang="en-US" altLang="ko-KR" sz="1200" dirty="0" err="1"/>
              <a:t>href</a:t>
            </a:r>
            <a:r>
              <a:rPr lang="en-US" altLang="ko-KR" sz="1200" dirty="0"/>
              <a:t>="../../</a:t>
            </a:r>
            <a:r>
              <a:rPr lang="en-US" altLang="ko-KR" sz="1200" dirty="0" err="1"/>
              <a:t>css</a:t>
            </a:r>
            <a:r>
              <a:rPr lang="en-US" altLang="ko-KR" sz="1200" dirty="0"/>
              <a:t>/style1.css" /&gt;</a:t>
            </a:r>
          </a:p>
          <a:p>
            <a:r>
              <a:rPr lang="en-US" altLang="ko-KR" sz="1200" dirty="0"/>
              <a:t>&lt;/head&gt;</a:t>
            </a:r>
          </a:p>
          <a:p>
            <a:r>
              <a:rPr lang="en-US" altLang="ko-KR" sz="1200" dirty="0"/>
              <a:t>&lt;body&gt;</a:t>
            </a:r>
          </a:p>
          <a:p>
            <a:r>
              <a:rPr lang="en-US" altLang="ko-KR" sz="1200" dirty="0"/>
              <a:t>&lt;section&gt;</a:t>
            </a:r>
          </a:p>
          <a:p>
            <a:r>
              <a:rPr lang="en-US" altLang="ko-KR" sz="1200" dirty="0"/>
              <a:t>&lt;!-- 1. </a:t>
            </a:r>
            <a:r>
              <a:rPr lang="ko-KR" altLang="en-US" sz="1200" dirty="0"/>
              <a:t>헤더 </a:t>
            </a:r>
            <a:r>
              <a:rPr lang="en-US" altLang="ko-KR" sz="1200" dirty="0"/>
              <a:t>--&gt;</a:t>
            </a:r>
          </a:p>
          <a:p>
            <a:r>
              <a:rPr lang="en-US" altLang="ko-KR" sz="1200" dirty="0"/>
              <a:t>&lt;header class="header1"&gt;</a:t>
            </a:r>
          </a:p>
          <a:p>
            <a:r>
              <a:rPr lang="en-US" altLang="ko-KR" sz="1200" dirty="0"/>
              <a:t>	&lt;h1&gt;switch-1</a:t>
            </a:r>
            <a:r>
              <a:rPr lang="ko-KR" altLang="en-US" sz="1200" dirty="0"/>
              <a:t>문</a:t>
            </a:r>
            <a:r>
              <a:rPr lang="en-US" altLang="ko-KR" sz="1200" dirty="0"/>
              <a:t>&lt;/h1&gt;</a:t>
            </a:r>
          </a:p>
          <a:p>
            <a:r>
              <a:rPr lang="en-US" altLang="ko-KR" sz="1200" dirty="0"/>
              <a:t>&lt;/header&gt; </a:t>
            </a:r>
          </a:p>
          <a:p>
            <a:r>
              <a:rPr lang="en-US" altLang="ko-KR" sz="1200" dirty="0"/>
              <a:t>&lt;!-- 2. </a:t>
            </a:r>
            <a:r>
              <a:rPr lang="ko-KR" altLang="en-US" sz="1200" dirty="0"/>
              <a:t>본문 </a:t>
            </a:r>
            <a:r>
              <a:rPr lang="en-US" altLang="ko-KR" sz="1200" dirty="0"/>
              <a:t>--&gt;</a:t>
            </a:r>
          </a:p>
          <a:p>
            <a:r>
              <a:rPr lang="en-US" altLang="ko-KR" sz="1200" dirty="0"/>
              <a:t>&lt;section&gt; </a:t>
            </a:r>
          </a:p>
          <a:p>
            <a:r>
              <a:rPr lang="en-US" altLang="ko-KR" sz="1200" dirty="0"/>
              <a:t>    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r>
              <a:rPr lang="en-US" altLang="ko-KR" sz="1200" dirty="0"/>
              <a:t>&lt;%</a:t>
            </a:r>
          </a:p>
          <a:p>
            <a:r>
              <a:rPr lang="en-US" altLang="ko-KR" sz="1200" dirty="0" err="1"/>
              <a:t>int</a:t>
            </a:r>
            <a:r>
              <a:rPr lang="en-US" altLang="ko-KR" sz="1200" dirty="0"/>
              <a:t> score = 85;</a:t>
            </a:r>
          </a:p>
          <a:p>
            <a:r>
              <a:rPr lang="en-US" altLang="ko-KR" sz="1200" dirty="0"/>
              <a:t>char grade;</a:t>
            </a:r>
          </a:p>
          <a:p>
            <a:endParaRPr lang="en-US" altLang="ko-KR" sz="1200" dirty="0"/>
          </a:p>
          <a:p>
            <a:r>
              <a:rPr lang="en-US" altLang="ko-KR" sz="1200" dirty="0"/>
              <a:t>switch( score / 10 ){</a:t>
            </a:r>
          </a:p>
          <a:p>
            <a:r>
              <a:rPr lang="en-US" altLang="ko-KR" sz="1200" dirty="0"/>
              <a:t>	case 10:	grade = '</a:t>
            </a:r>
            <a:r>
              <a:rPr lang="en-US" altLang="ko-KR" sz="1200" dirty="0" err="1"/>
              <a:t>A';break</a:t>
            </a:r>
            <a:r>
              <a:rPr lang="en-US" altLang="ko-KR" sz="1200" dirty="0"/>
              <a:t>;</a:t>
            </a:r>
          </a:p>
          <a:p>
            <a:r>
              <a:rPr lang="en-US" altLang="ko-KR" sz="1200" dirty="0"/>
              <a:t>	case 9:    	grade = '</a:t>
            </a:r>
            <a:r>
              <a:rPr lang="en-US" altLang="ko-KR" sz="1200" dirty="0" err="1"/>
              <a:t>A';break</a:t>
            </a:r>
            <a:r>
              <a:rPr lang="en-US" altLang="ko-KR" sz="1200" dirty="0"/>
              <a:t>;</a:t>
            </a:r>
          </a:p>
          <a:p>
            <a:r>
              <a:rPr lang="en-US" altLang="ko-KR" sz="1200" dirty="0"/>
              <a:t>	case 8:	grade = '</a:t>
            </a:r>
            <a:r>
              <a:rPr lang="en-US" altLang="ko-KR" sz="1200" dirty="0" err="1"/>
              <a:t>B';break</a:t>
            </a:r>
            <a:r>
              <a:rPr lang="en-US" altLang="ko-KR" sz="1200" dirty="0"/>
              <a:t>;</a:t>
            </a:r>
          </a:p>
          <a:p>
            <a:r>
              <a:rPr lang="en-US" altLang="ko-KR" sz="1200" dirty="0"/>
              <a:t>	case 7:    	grade = '</a:t>
            </a:r>
            <a:r>
              <a:rPr lang="en-US" altLang="ko-KR" sz="1200" dirty="0" err="1"/>
              <a:t>C';break</a:t>
            </a:r>
            <a:r>
              <a:rPr lang="en-US" altLang="ko-KR" sz="1200" dirty="0"/>
              <a:t>;</a:t>
            </a:r>
          </a:p>
          <a:p>
            <a:r>
              <a:rPr lang="en-US" altLang="ko-KR" sz="1200" dirty="0"/>
              <a:t>	case 6:    	grade = '</a:t>
            </a:r>
            <a:r>
              <a:rPr lang="en-US" altLang="ko-KR" sz="1200" dirty="0" err="1"/>
              <a:t>D';break</a:t>
            </a:r>
            <a:r>
              <a:rPr lang="en-US" altLang="ko-KR" sz="1200" dirty="0"/>
              <a:t>;</a:t>
            </a:r>
          </a:p>
          <a:p>
            <a:r>
              <a:rPr lang="en-US" altLang="ko-KR" sz="1200" dirty="0"/>
              <a:t>	default :       grade = 'F';</a:t>
            </a:r>
          </a:p>
          <a:p>
            <a:r>
              <a:rPr lang="en-US" altLang="ko-KR" sz="1200" dirty="0"/>
              <a:t>	}</a:t>
            </a:r>
          </a:p>
          <a:p>
            <a:r>
              <a:rPr lang="en-US" altLang="ko-KR" sz="1200" dirty="0"/>
              <a:t>%&gt;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5506528" y="4013863"/>
            <a:ext cx="4310332" cy="2677656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pPr lvl="0"/>
            <a:r>
              <a:rPr lang="en-US" altLang="ko-KR" sz="1200" dirty="0">
                <a:solidFill>
                  <a:prstClr val="black"/>
                </a:solidFill>
              </a:rPr>
              <a:t>&lt;</a:t>
            </a:r>
            <a:r>
              <a:rPr lang="en-US" altLang="ko-KR" sz="1200" dirty="0" err="1">
                <a:solidFill>
                  <a:prstClr val="black"/>
                </a:solidFill>
              </a:rPr>
              <a:t>hr</a:t>
            </a:r>
            <a:r>
              <a:rPr lang="en-US" altLang="ko-KR" sz="1200" dirty="0">
                <a:solidFill>
                  <a:prstClr val="black"/>
                </a:solidFill>
              </a:rPr>
              <a:t>&gt;</a:t>
            </a:r>
          </a:p>
          <a:p>
            <a:pPr lvl="0"/>
            <a:r>
              <a:rPr lang="en-US" altLang="ko-KR" sz="1200" dirty="0">
                <a:solidFill>
                  <a:prstClr val="black"/>
                </a:solidFill>
              </a:rPr>
              <a:t>&lt;p&gt;</a:t>
            </a:r>
          </a:p>
          <a:p>
            <a:pPr lvl="0"/>
            <a:r>
              <a:rPr lang="ko-KR" altLang="en-US" sz="1200" dirty="0">
                <a:solidFill>
                  <a:prstClr val="black"/>
                </a:solidFill>
              </a:rPr>
              <a:t>성적 </a:t>
            </a:r>
            <a:r>
              <a:rPr lang="en-US" altLang="ko-KR" sz="1200" dirty="0">
                <a:solidFill>
                  <a:prstClr val="black"/>
                </a:solidFill>
              </a:rPr>
              <a:t>: &lt;%= score %&gt;</a:t>
            </a:r>
          </a:p>
          <a:p>
            <a:pPr lvl="0"/>
            <a:r>
              <a:rPr lang="ko-KR" altLang="en-US" sz="1200" dirty="0">
                <a:solidFill>
                  <a:prstClr val="black"/>
                </a:solidFill>
              </a:rPr>
              <a:t>학점 </a:t>
            </a:r>
            <a:r>
              <a:rPr lang="en-US" altLang="ko-KR" sz="1200" dirty="0">
                <a:solidFill>
                  <a:prstClr val="black"/>
                </a:solidFill>
              </a:rPr>
              <a:t>: &lt;%= grade %&gt;&lt;p&gt;</a:t>
            </a:r>
          </a:p>
          <a:p>
            <a:pPr lvl="0"/>
            <a:r>
              <a:rPr lang="en-US" altLang="ko-KR" sz="1200" dirty="0">
                <a:solidFill>
                  <a:prstClr val="black"/>
                </a:solidFill>
              </a:rPr>
              <a:t>&lt;</a:t>
            </a:r>
            <a:r>
              <a:rPr lang="en-US" altLang="ko-KR" sz="1200" dirty="0" err="1">
                <a:solidFill>
                  <a:prstClr val="black"/>
                </a:solidFill>
              </a:rPr>
              <a:t>hr</a:t>
            </a:r>
            <a:r>
              <a:rPr lang="en-US" altLang="ko-KR" sz="1200" dirty="0">
                <a:solidFill>
                  <a:prstClr val="black"/>
                </a:solidFill>
              </a:rPr>
              <a:t>&gt;</a:t>
            </a:r>
          </a:p>
          <a:p>
            <a:pPr lvl="0"/>
            <a:r>
              <a:rPr lang="en-US" altLang="ko-KR" sz="1200" dirty="0">
                <a:solidFill>
                  <a:prstClr val="black"/>
                </a:solidFill>
              </a:rPr>
              <a:t>&lt;/section&gt; </a:t>
            </a:r>
          </a:p>
          <a:p>
            <a:pPr lvl="0"/>
            <a:r>
              <a:rPr lang="en-US" altLang="ko-KR" sz="1200" dirty="0">
                <a:solidFill>
                  <a:prstClr val="black"/>
                </a:solidFill>
              </a:rPr>
              <a:t>&lt;!-- 3. </a:t>
            </a:r>
            <a:r>
              <a:rPr lang="ko-KR" altLang="en-US" sz="1200" dirty="0" err="1">
                <a:solidFill>
                  <a:prstClr val="black"/>
                </a:solidFill>
              </a:rPr>
              <a:t>푸터</a:t>
            </a:r>
            <a:r>
              <a:rPr lang="ko-KR" altLang="en-US" sz="1200" dirty="0">
                <a:solidFill>
                  <a:prstClr val="black"/>
                </a:solidFill>
              </a:rPr>
              <a:t> </a:t>
            </a:r>
            <a:r>
              <a:rPr lang="en-US" altLang="ko-KR" sz="1200" dirty="0">
                <a:solidFill>
                  <a:prstClr val="black"/>
                </a:solidFill>
              </a:rPr>
              <a:t>--&gt;</a:t>
            </a:r>
          </a:p>
          <a:p>
            <a:pPr lvl="0"/>
            <a:r>
              <a:rPr lang="en-US" altLang="ko-KR" sz="1200" dirty="0">
                <a:solidFill>
                  <a:prstClr val="black"/>
                </a:solidFill>
              </a:rPr>
              <a:t>&lt;footer class="footer1"&gt;</a:t>
            </a:r>
          </a:p>
          <a:p>
            <a:pPr lvl="0"/>
            <a:r>
              <a:rPr lang="en-US" altLang="ko-KR" sz="1200" dirty="0">
                <a:solidFill>
                  <a:prstClr val="black"/>
                </a:solidFill>
              </a:rPr>
              <a:t>    &lt;center&gt;</a:t>
            </a:r>
          </a:p>
          <a:p>
            <a:pPr lvl="0"/>
            <a:r>
              <a:rPr lang="en-US" altLang="ko-KR" sz="1200" dirty="0">
                <a:solidFill>
                  <a:prstClr val="black"/>
                </a:solidFill>
              </a:rPr>
              <a:t>        &lt;%@ include file="../../include/businessInfo.inc" %&gt;</a:t>
            </a:r>
          </a:p>
          <a:p>
            <a:pPr lvl="0"/>
            <a:r>
              <a:rPr lang="en-US" altLang="ko-KR" sz="1200" dirty="0">
                <a:solidFill>
                  <a:prstClr val="black"/>
                </a:solidFill>
              </a:rPr>
              <a:t>&lt;/center&gt;</a:t>
            </a:r>
          </a:p>
          <a:p>
            <a:pPr lvl="0"/>
            <a:r>
              <a:rPr lang="en-US" altLang="ko-KR" sz="1200" dirty="0">
                <a:solidFill>
                  <a:prstClr val="black"/>
                </a:solidFill>
              </a:rPr>
              <a:t>&lt;/footer&gt;</a:t>
            </a:r>
          </a:p>
          <a:p>
            <a:pPr lvl="0"/>
            <a:r>
              <a:rPr lang="en-US" altLang="ko-KR" sz="1200" dirty="0">
                <a:solidFill>
                  <a:prstClr val="black"/>
                </a:solidFill>
              </a:rPr>
              <a:t>&lt;/section&gt; </a:t>
            </a:r>
          </a:p>
          <a:p>
            <a:pPr lvl="0"/>
            <a:r>
              <a:rPr lang="en-US" altLang="ko-KR" sz="1200" dirty="0">
                <a:solidFill>
                  <a:prstClr val="black"/>
                </a:solidFill>
              </a:rPr>
              <a:t>&lt;/body&gt;&lt;/html&gt;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b="48259"/>
          <a:stretch/>
        </p:blipFill>
        <p:spPr>
          <a:xfrm>
            <a:off x="5506528" y="257189"/>
            <a:ext cx="4979657" cy="3633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4233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43413"/>
          <a:stretch/>
        </p:blipFill>
        <p:spPr>
          <a:xfrm>
            <a:off x="6633758" y="-1"/>
            <a:ext cx="3416049" cy="2725947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132272" y="369332"/>
            <a:ext cx="5250611" cy="6186309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r>
              <a:rPr lang="en-US" altLang="ko-KR" sz="1200" dirty="0"/>
              <a:t>&lt;!DOCTYPE HTML&gt;</a:t>
            </a:r>
          </a:p>
          <a:p>
            <a:r>
              <a:rPr lang="en-US" altLang="ko-KR" sz="1200" dirty="0"/>
              <a:t>&lt;%@ page </a:t>
            </a:r>
            <a:r>
              <a:rPr lang="en-US" altLang="ko-KR" sz="1200" dirty="0" err="1"/>
              <a:t>contentType</a:t>
            </a:r>
            <a:r>
              <a:rPr lang="en-US" altLang="ko-KR" sz="1200" dirty="0"/>
              <a:t>="text/</a:t>
            </a:r>
            <a:r>
              <a:rPr lang="en-US" altLang="ko-KR" sz="1200" dirty="0" err="1"/>
              <a:t>html;charset</a:t>
            </a:r>
            <a:r>
              <a:rPr lang="en-US" altLang="ko-KR" sz="1200" dirty="0"/>
              <a:t>=</a:t>
            </a:r>
            <a:r>
              <a:rPr lang="en-US" altLang="ko-KR" sz="1200" dirty="0" err="1"/>
              <a:t>euc-kr</a:t>
            </a:r>
            <a:r>
              <a:rPr lang="en-US" altLang="ko-KR" sz="1200" dirty="0"/>
              <a:t>"%&gt;</a:t>
            </a:r>
          </a:p>
          <a:p>
            <a:r>
              <a:rPr lang="en-US" altLang="ko-KR" sz="1200" dirty="0"/>
              <a:t>&lt;html&gt;</a:t>
            </a:r>
          </a:p>
          <a:p>
            <a:r>
              <a:rPr lang="en-US" altLang="ko-KR" sz="1200" dirty="0"/>
              <a:t>&lt;head&gt;</a:t>
            </a:r>
          </a:p>
          <a:p>
            <a:r>
              <a:rPr lang="en-US" altLang="ko-KR" sz="1200" dirty="0"/>
              <a:t>&lt;title&gt;JSP World&lt;/title&gt;</a:t>
            </a:r>
          </a:p>
          <a:p>
            <a:r>
              <a:rPr lang="en-US" altLang="ko-KR" sz="1200" dirty="0"/>
              <a:t>&lt;meta name="viewport" content="width=device-width, initial-scale=1"&gt;</a:t>
            </a:r>
          </a:p>
          <a:p>
            <a:r>
              <a:rPr lang="en-US" altLang="ko-KR" sz="1200" dirty="0"/>
              <a:t>&lt;link </a:t>
            </a:r>
            <a:r>
              <a:rPr lang="en-US" altLang="ko-KR" sz="1200" dirty="0" err="1"/>
              <a:t>rel</a:t>
            </a:r>
            <a:r>
              <a:rPr lang="en-US" altLang="ko-KR" sz="1200" dirty="0"/>
              <a:t>="stylesheet" </a:t>
            </a:r>
            <a:r>
              <a:rPr lang="en-US" altLang="ko-KR" sz="1200" dirty="0" err="1"/>
              <a:t>href</a:t>
            </a:r>
            <a:r>
              <a:rPr lang="en-US" altLang="ko-KR" sz="1200" dirty="0"/>
              <a:t>="../../</a:t>
            </a:r>
            <a:r>
              <a:rPr lang="en-US" altLang="ko-KR" sz="1200" dirty="0" err="1"/>
              <a:t>css</a:t>
            </a:r>
            <a:r>
              <a:rPr lang="en-US" altLang="ko-KR" sz="1200" dirty="0"/>
              <a:t>/style1.css" /&gt;</a:t>
            </a:r>
          </a:p>
          <a:p>
            <a:r>
              <a:rPr lang="en-US" altLang="ko-KR" sz="1200" dirty="0"/>
              <a:t>&lt;/head&gt;</a:t>
            </a:r>
          </a:p>
          <a:p>
            <a:r>
              <a:rPr lang="en-US" altLang="ko-KR" sz="1200" dirty="0"/>
              <a:t>&lt;body&gt;</a:t>
            </a:r>
          </a:p>
          <a:p>
            <a:r>
              <a:rPr lang="en-US" altLang="ko-KR" sz="1200" dirty="0"/>
              <a:t>&lt;section&gt;</a:t>
            </a:r>
          </a:p>
          <a:p>
            <a:r>
              <a:rPr lang="en-US" altLang="ko-KR" sz="1200" dirty="0"/>
              <a:t>&lt;!-- 1. </a:t>
            </a:r>
            <a:r>
              <a:rPr lang="ko-KR" altLang="en-US" sz="1200" dirty="0"/>
              <a:t>헤더 </a:t>
            </a:r>
            <a:r>
              <a:rPr lang="en-US" altLang="ko-KR" sz="1200" dirty="0"/>
              <a:t>--&gt;</a:t>
            </a:r>
          </a:p>
          <a:p>
            <a:r>
              <a:rPr lang="en-US" altLang="ko-KR" sz="1200" dirty="0"/>
              <a:t>&lt;header class="header1"&gt;</a:t>
            </a:r>
          </a:p>
          <a:p>
            <a:r>
              <a:rPr lang="en-US" altLang="ko-KR" sz="1200" dirty="0"/>
              <a:t>	&lt;h1&gt;switch</a:t>
            </a:r>
            <a:r>
              <a:rPr lang="ko-KR" altLang="en-US" sz="1200" dirty="0"/>
              <a:t>문</a:t>
            </a:r>
            <a:r>
              <a:rPr lang="en-US" altLang="ko-KR" sz="1200" dirty="0"/>
              <a:t>&lt;/h1&gt;</a:t>
            </a:r>
          </a:p>
          <a:p>
            <a:r>
              <a:rPr lang="en-US" altLang="ko-KR" sz="1200" dirty="0"/>
              <a:t>&lt;/header&gt; </a:t>
            </a:r>
          </a:p>
          <a:p>
            <a:r>
              <a:rPr lang="en-US" altLang="ko-KR" sz="1200" dirty="0"/>
              <a:t>&lt;!-- 2. </a:t>
            </a:r>
            <a:r>
              <a:rPr lang="ko-KR" altLang="en-US" sz="1200" dirty="0"/>
              <a:t>본문 </a:t>
            </a:r>
            <a:r>
              <a:rPr lang="en-US" altLang="ko-KR" sz="1200" dirty="0"/>
              <a:t>--&gt;</a:t>
            </a:r>
          </a:p>
          <a:p>
            <a:r>
              <a:rPr lang="en-US" altLang="ko-KR" sz="1200" dirty="0"/>
              <a:t>&lt;section&gt; </a:t>
            </a:r>
          </a:p>
          <a:p>
            <a:r>
              <a:rPr lang="en-US" altLang="ko-KR" sz="1200" dirty="0"/>
              <a:t>   </a:t>
            </a:r>
            <a:r>
              <a:rPr lang="ko-KR" altLang="en-US" sz="1200" dirty="0"/>
              <a:t>지금 계절은 </a:t>
            </a:r>
            <a:r>
              <a:rPr lang="en-US" altLang="ko-KR" sz="1200" dirty="0"/>
              <a:t>? 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r>
              <a:rPr lang="en-US" altLang="ko-KR" sz="1200" dirty="0"/>
              <a:t>&lt;%</a:t>
            </a:r>
          </a:p>
          <a:p>
            <a:r>
              <a:rPr lang="en-US" altLang="ko-KR" sz="1200" dirty="0" err="1"/>
              <a:t>int</a:t>
            </a:r>
            <a:r>
              <a:rPr lang="en-US" altLang="ko-KR" sz="1200" dirty="0"/>
              <a:t> month = 1;</a:t>
            </a:r>
          </a:p>
          <a:p>
            <a:r>
              <a:rPr lang="en-US" altLang="ko-KR" sz="1200" dirty="0"/>
              <a:t>String season=null;</a:t>
            </a:r>
          </a:p>
          <a:p>
            <a:r>
              <a:rPr lang="en-US" altLang="ko-KR" sz="1200" dirty="0"/>
              <a:t>switch (month) {</a:t>
            </a:r>
          </a:p>
          <a:p>
            <a:r>
              <a:rPr lang="en-US" altLang="ko-KR" sz="1200" dirty="0"/>
              <a:t>	case 12:</a:t>
            </a:r>
          </a:p>
          <a:p>
            <a:r>
              <a:rPr lang="en-US" altLang="ko-KR" sz="1200" dirty="0"/>
              <a:t>	case 1:</a:t>
            </a:r>
          </a:p>
          <a:p>
            <a:r>
              <a:rPr lang="en-US" altLang="ko-KR" sz="1200" dirty="0"/>
              <a:t>	case 2: season="</a:t>
            </a:r>
            <a:r>
              <a:rPr lang="ko-KR" altLang="en-US" sz="1200" dirty="0"/>
              <a:t>겨울</a:t>
            </a:r>
            <a:r>
              <a:rPr lang="en-US" altLang="ko-KR" sz="1200" dirty="0"/>
              <a:t>";</a:t>
            </a:r>
          </a:p>
          <a:p>
            <a:r>
              <a:rPr lang="en-US" altLang="ko-KR" sz="1200" dirty="0"/>
              <a:t>	 	break;		</a:t>
            </a:r>
          </a:p>
          <a:p>
            <a:r>
              <a:rPr lang="en-US" altLang="ko-KR" sz="1200" dirty="0"/>
              <a:t>	case 3:</a:t>
            </a:r>
          </a:p>
          <a:p>
            <a:r>
              <a:rPr lang="en-US" altLang="ko-KR" sz="1200" dirty="0"/>
              <a:t>	case 4:</a:t>
            </a:r>
          </a:p>
          <a:p>
            <a:r>
              <a:rPr lang="en-US" altLang="ko-KR" sz="1200" dirty="0"/>
              <a:t>	case 5: season="</a:t>
            </a:r>
            <a:r>
              <a:rPr lang="ko-KR" altLang="en-US" sz="1200" dirty="0"/>
              <a:t>봄</a:t>
            </a:r>
            <a:r>
              <a:rPr lang="en-US" altLang="ko-KR" sz="1200" dirty="0"/>
              <a:t>";	</a:t>
            </a:r>
          </a:p>
          <a:p>
            <a:r>
              <a:rPr lang="en-US" altLang="ko-KR" sz="1200" dirty="0"/>
              <a:t>		break;		</a:t>
            </a:r>
          </a:p>
          <a:p>
            <a:r>
              <a:rPr lang="en-US" altLang="ko-KR" sz="1200" dirty="0"/>
              <a:t>	case 6:</a:t>
            </a:r>
          </a:p>
          <a:p>
            <a:r>
              <a:rPr lang="en-US" altLang="ko-KR" sz="1200" dirty="0"/>
              <a:t>	case 7:</a:t>
            </a:r>
          </a:p>
          <a:p>
            <a:r>
              <a:rPr lang="en-US" altLang="ko-KR" sz="1200" dirty="0"/>
              <a:t>	case 8: season="</a:t>
            </a:r>
            <a:r>
              <a:rPr lang="ko-KR" altLang="en-US" sz="1200" dirty="0"/>
              <a:t>여름</a:t>
            </a:r>
            <a:r>
              <a:rPr lang="en-US" altLang="ko-KR" sz="1200" dirty="0"/>
              <a:t>";</a:t>
            </a:r>
          </a:p>
          <a:p>
            <a:r>
              <a:rPr lang="en-US" altLang="ko-KR" sz="1200" dirty="0"/>
              <a:t>		break;		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25746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dirty="0">
                <a:solidFill>
                  <a:prstClr val="black"/>
                </a:solidFill>
              </a:rPr>
              <a:t>switch</a:t>
            </a:r>
            <a:r>
              <a:rPr lang="ko-KR" altLang="en-US" dirty="0">
                <a:solidFill>
                  <a:prstClr val="black"/>
                </a:solidFill>
              </a:rPr>
              <a:t>문 실습예제</a:t>
            </a:r>
            <a:r>
              <a:rPr lang="en-US" altLang="ko-KR" dirty="0">
                <a:solidFill>
                  <a:prstClr val="black"/>
                </a:solidFill>
              </a:rPr>
              <a:t>-2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5635925" y="2824068"/>
            <a:ext cx="4275826" cy="3970318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pPr lvl="0"/>
            <a:r>
              <a:rPr lang="en-US" altLang="ko-KR" sz="1200" dirty="0">
                <a:solidFill>
                  <a:prstClr val="black"/>
                </a:solidFill>
              </a:rPr>
              <a:t>	case 9:</a:t>
            </a:r>
          </a:p>
          <a:p>
            <a:pPr lvl="0"/>
            <a:r>
              <a:rPr lang="en-US" altLang="ko-KR" sz="1200" dirty="0">
                <a:solidFill>
                  <a:prstClr val="black"/>
                </a:solidFill>
              </a:rPr>
              <a:t>	case 10:</a:t>
            </a:r>
          </a:p>
          <a:p>
            <a:pPr lvl="0"/>
            <a:r>
              <a:rPr lang="en-US" altLang="ko-KR" sz="1200" dirty="0">
                <a:solidFill>
                  <a:prstClr val="black"/>
                </a:solidFill>
              </a:rPr>
              <a:t>	case 11: season="</a:t>
            </a:r>
            <a:r>
              <a:rPr lang="ko-KR" altLang="en-US" sz="1200" dirty="0">
                <a:solidFill>
                  <a:prstClr val="black"/>
                </a:solidFill>
              </a:rPr>
              <a:t>가을</a:t>
            </a:r>
            <a:r>
              <a:rPr lang="en-US" altLang="ko-KR" sz="1200" dirty="0">
                <a:solidFill>
                  <a:prstClr val="black"/>
                </a:solidFill>
              </a:rPr>
              <a:t>";</a:t>
            </a:r>
          </a:p>
          <a:p>
            <a:pPr lvl="0"/>
            <a:r>
              <a:rPr lang="en-US" altLang="ko-KR" sz="1200" dirty="0">
                <a:solidFill>
                  <a:prstClr val="black"/>
                </a:solidFill>
              </a:rPr>
              <a:t>		break;		</a:t>
            </a:r>
          </a:p>
          <a:p>
            <a:pPr lvl="0"/>
            <a:r>
              <a:rPr lang="en-US" altLang="ko-KR" sz="1200" dirty="0">
                <a:solidFill>
                  <a:prstClr val="black"/>
                </a:solidFill>
              </a:rPr>
              <a:t>	default :</a:t>
            </a:r>
          </a:p>
          <a:p>
            <a:pPr lvl="0"/>
            <a:r>
              <a:rPr lang="en-US" altLang="ko-KR" sz="1200" dirty="0">
                <a:solidFill>
                  <a:prstClr val="black"/>
                </a:solidFill>
              </a:rPr>
              <a:t>	       season="</a:t>
            </a:r>
            <a:r>
              <a:rPr lang="ko-KR" altLang="en-US" sz="1200" dirty="0">
                <a:solidFill>
                  <a:prstClr val="black"/>
                </a:solidFill>
              </a:rPr>
              <a:t>오류입니다</a:t>
            </a:r>
            <a:r>
              <a:rPr lang="en-US" altLang="ko-KR" sz="1200" dirty="0">
                <a:solidFill>
                  <a:prstClr val="black"/>
                </a:solidFill>
              </a:rPr>
              <a:t>";</a:t>
            </a:r>
          </a:p>
          <a:p>
            <a:pPr lvl="0"/>
            <a:r>
              <a:rPr lang="en-US" altLang="ko-KR" sz="1200" dirty="0">
                <a:solidFill>
                  <a:prstClr val="black"/>
                </a:solidFill>
              </a:rPr>
              <a:t>	}</a:t>
            </a:r>
          </a:p>
          <a:p>
            <a:pPr lvl="0"/>
            <a:r>
              <a:rPr lang="en-US" altLang="ko-KR" sz="1200" dirty="0">
                <a:solidFill>
                  <a:prstClr val="black"/>
                </a:solidFill>
              </a:rPr>
              <a:t>%&gt;</a:t>
            </a:r>
          </a:p>
          <a:p>
            <a:pPr lvl="0"/>
            <a:r>
              <a:rPr lang="en-US" altLang="ko-KR" sz="1200" dirty="0">
                <a:solidFill>
                  <a:prstClr val="black"/>
                </a:solidFill>
              </a:rPr>
              <a:t>&lt;</a:t>
            </a:r>
            <a:r>
              <a:rPr lang="en-US" altLang="ko-KR" sz="1200" dirty="0" err="1">
                <a:solidFill>
                  <a:prstClr val="black"/>
                </a:solidFill>
              </a:rPr>
              <a:t>hr</a:t>
            </a:r>
            <a:r>
              <a:rPr lang="en-US" altLang="ko-KR" sz="1200" dirty="0">
                <a:solidFill>
                  <a:prstClr val="black"/>
                </a:solidFill>
              </a:rPr>
              <a:t> color="red"&gt;</a:t>
            </a:r>
          </a:p>
          <a:p>
            <a:pPr lvl="0"/>
            <a:r>
              <a:rPr lang="en-US" altLang="ko-KR" sz="1200" dirty="0">
                <a:solidFill>
                  <a:prstClr val="black"/>
                </a:solidFill>
              </a:rPr>
              <a:t>&lt;p&gt;</a:t>
            </a:r>
          </a:p>
          <a:p>
            <a:pPr lvl="0"/>
            <a:r>
              <a:rPr lang="ko-KR" altLang="en-US" sz="1200" dirty="0">
                <a:solidFill>
                  <a:prstClr val="black"/>
                </a:solidFill>
              </a:rPr>
              <a:t>계절 </a:t>
            </a:r>
            <a:r>
              <a:rPr lang="en-US" altLang="ko-KR" sz="1200" dirty="0">
                <a:solidFill>
                  <a:prstClr val="black"/>
                </a:solidFill>
              </a:rPr>
              <a:t>: &lt;%= season %&gt;</a:t>
            </a:r>
          </a:p>
          <a:p>
            <a:pPr lvl="0"/>
            <a:r>
              <a:rPr lang="en-US" altLang="ko-KR" sz="1200" dirty="0">
                <a:solidFill>
                  <a:prstClr val="black"/>
                </a:solidFill>
              </a:rPr>
              <a:t>&lt;</a:t>
            </a:r>
            <a:r>
              <a:rPr lang="en-US" altLang="ko-KR" sz="1200" dirty="0" err="1">
                <a:solidFill>
                  <a:prstClr val="black"/>
                </a:solidFill>
              </a:rPr>
              <a:t>hr</a:t>
            </a:r>
            <a:r>
              <a:rPr lang="en-US" altLang="ko-KR" sz="1200" dirty="0">
                <a:solidFill>
                  <a:prstClr val="black"/>
                </a:solidFill>
              </a:rPr>
              <a:t> color="red"&gt;</a:t>
            </a:r>
          </a:p>
          <a:p>
            <a:pPr lvl="0"/>
            <a:r>
              <a:rPr lang="en-US" altLang="ko-KR" sz="1200" dirty="0">
                <a:solidFill>
                  <a:prstClr val="black"/>
                </a:solidFill>
              </a:rPr>
              <a:t>&lt;/section&gt; </a:t>
            </a:r>
          </a:p>
          <a:p>
            <a:pPr lvl="0"/>
            <a:r>
              <a:rPr lang="en-US" altLang="ko-KR" sz="1200" dirty="0">
                <a:solidFill>
                  <a:prstClr val="black"/>
                </a:solidFill>
              </a:rPr>
              <a:t>&lt;!-- 3. </a:t>
            </a:r>
            <a:r>
              <a:rPr lang="ko-KR" altLang="en-US" sz="1200" dirty="0" err="1">
                <a:solidFill>
                  <a:prstClr val="black"/>
                </a:solidFill>
              </a:rPr>
              <a:t>푸터</a:t>
            </a:r>
            <a:r>
              <a:rPr lang="ko-KR" altLang="en-US" sz="1200" dirty="0">
                <a:solidFill>
                  <a:prstClr val="black"/>
                </a:solidFill>
              </a:rPr>
              <a:t> </a:t>
            </a:r>
            <a:r>
              <a:rPr lang="en-US" altLang="ko-KR" sz="1200" dirty="0">
                <a:solidFill>
                  <a:prstClr val="black"/>
                </a:solidFill>
              </a:rPr>
              <a:t>--&gt;</a:t>
            </a:r>
          </a:p>
          <a:p>
            <a:pPr lvl="0"/>
            <a:r>
              <a:rPr lang="en-US" altLang="ko-KR" sz="1200" dirty="0">
                <a:solidFill>
                  <a:prstClr val="black"/>
                </a:solidFill>
              </a:rPr>
              <a:t>&lt;footer class="footer1"&gt;</a:t>
            </a:r>
          </a:p>
          <a:p>
            <a:pPr lvl="0"/>
            <a:r>
              <a:rPr lang="en-US" altLang="ko-KR" sz="1200" dirty="0">
                <a:solidFill>
                  <a:prstClr val="black"/>
                </a:solidFill>
              </a:rPr>
              <a:t>    &lt;center&gt;</a:t>
            </a:r>
          </a:p>
          <a:p>
            <a:pPr lvl="0"/>
            <a:r>
              <a:rPr lang="en-US" altLang="ko-KR" sz="1200" dirty="0">
                <a:solidFill>
                  <a:prstClr val="black"/>
                </a:solidFill>
              </a:rPr>
              <a:t>        &lt;%@ include file="../../include/businessInfo.inc" %&gt;</a:t>
            </a:r>
          </a:p>
          <a:p>
            <a:pPr lvl="0"/>
            <a:r>
              <a:rPr lang="en-US" altLang="ko-KR" sz="1200" dirty="0">
                <a:solidFill>
                  <a:prstClr val="black"/>
                </a:solidFill>
              </a:rPr>
              <a:t>&lt;/center&gt;</a:t>
            </a:r>
          </a:p>
          <a:p>
            <a:pPr lvl="0"/>
            <a:r>
              <a:rPr lang="en-US" altLang="ko-KR" sz="1200" dirty="0">
                <a:solidFill>
                  <a:prstClr val="black"/>
                </a:solidFill>
              </a:rPr>
              <a:t>&lt;/footer&gt;</a:t>
            </a:r>
          </a:p>
          <a:p>
            <a:pPr lvl="0"/>
            <a:r>
              <a:rPr lang="en-US" altLang="ko-KR" sz="1200" dirty="0">
                <a:solidFill>
                  <a:prstClr val="black"/>
                </a:solidFill>
              </a:rPr>
              <a:t>&lt;/section&gt; </a:t>
            </a:r>
          </a:p>
          <a:p>
            <a:pPr lvl="0"/>
            <a:r>
              <a:rPr lang="en-US" altLang="ko-KR" sz="1200" dirty="0">
                <a:solidFill>
                  <a:prstClr val="black"/>
                </a:solidFill>
              </a:rPr>
              <a:t>&lt;/body&gt;&lt;/html&gt;</a:t>
            </a:r>
          </a:p>
        </p:txBody>
      </p:sp>
    </p:spTree>
    <p:extLst>
      <p:ext uri="{BB962C8B-B14F-4D97-AF65-F5344CB8AC3E}">
        <p14:creationId xmlns:p14="http://schemas.microsoft.com/office/powerpoint/2010/main" val="26638797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8499"/>
            <a:ext cx="4572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sz="2000" dirty="0">
                <a:solidFill>
                  <a:prstClr val="black"/>
                </a:solidFill>
              </a:rPr>
              <a:t>for</a:t>
            </a:r>
            <a:r>
              <a:rPr lang="ko-KR" altLang="en-US" sz="2000" dirty="0">
                <a:solidFill>
                  <a:prstClr val="black"/>
                </a:solidFill>
              </a:rPr>
              <a:t> </a:t>
            </a:r>
            <a:r>
              <a:rPr lang="ko-KR" altLang="en-US" sz="2000" dirty="0" err="1">
                <a:solidFill>
                  <a:prstClr val="black"/>
                </a:solidFill>
              </a:rPr>
              <a:t>반복문</a:t>
            </a:r>
            <a:endParaRPr lang="en-US" altLang="ko-KR" sz="2000" dirty="0">
              <a:solidFill>
                <a:prstClr val="black"/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04" t="3747" r="2642" b="2399"/>
          <a:stretch/>
        </p:blipFill>
        <p:spPr bwMode="auto">
          <a:xfrm>
            <a:off x="1916113" y="2276873"/>
            <a:ext cx="7551939" cy="33821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내용 개체 틀 2"/>
          <p:cNvSpPr txBox="1">
            <a:spLocks/>
          </p:cNvSpPr>
          <p:nvPr/>
        </p:nvSpPr>
        <p:spPr>
          <a:xfrm>
            <a:off x="1650352" y="485964"/>
            <a:ext cx="1565329" cy="292894"/>
          </a:xfrm>
          <a:prstGeom prst="rect">
            <a:avLst/>
          </a:prstGeom>
        </p:spPr>
        <p:txBody>
          <a:bodyPr/>
          <a:lstStyle>
            <a:lvl1pPr marL="228600" indent="-182880" algn="l" defTabSz="914400" rtl="0" eaLnBrk="1" latinLnBrk="1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8640" indent="-182880" algn="l" defTabSz="914400" rtl="0" eaLnBrk="1" latinLnBrk="1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22960" indent="-182880" algn="l" defTabSz="914400" rtl="0" eaLnBrk="1" latinLnBrk="1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97280" indent="-182880" algn="l" defTabSz="914400" rtl="0" eaLnBrk="1" latinLnBrk="1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89888" indent="-182880" algn="l" defTabSz="914400" rtl="0" eaLnBrk="1" latinLnBrk="1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64208" indent="-182880" algn="l" defTabSz="914400" rtl="0" eaLnBrk="1" latinLnBrk="1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65960" indent="-182880" algn="l" defTabSz="914400" rtl="0" eaLnBrk="1" latinLnBrk="1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86000" indent="-182880" algn="l" defTabSz="914400" rtl="0" eaLnBrk="1" latinLnBrk="1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87752" indent="-182880" algn="l" defTabSz="914400" rtl="0" eaLnBrk="1" latinLnBrk="1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  <a:buFont typeface="Wingdings" panose="05000000000000000000" pitchFamily="2" charset="2"/>
              <a:buChar char="Ø"/>
            </a:pPr>
            <a:r>
              <a:rPr lang="en-US" altLang="ko-KR" sz="18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for </a:t>
            </a:r>
            <a:r>
              <a:rPr lang="ko-KR" altLang="en-US" sz="18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문</a:t>
            </a:r>
            <a:endParaRPr lang="en-US" altLang="ko-KR" sz="18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lvl="1">
              <a:buClr>
                <a:srgbClr val="F14124">
                  <a:lumMod val="75000"/>
                </a:srgbClr>
              </a:buClr>
            </a:pPr>
            <a:endParaRPr lang="en-US" altLang="ko-KR" sz="18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lvl="1">
              <a:buClr>
                <a:srgbClr val="F14124">
                  <a:lumMod val="75000"/>
                </a:srgbClr>
              </a:buClr>
            </a:pPr>
            <a:endParaRPr lang="en-US" altLang="ko-KR" sz="18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" name="_x71058456"/>
          <p:cNvSpPr>
            <a:spLocks noChangeArrowheads="1"/>
          </p:cNvSpPr>
          <p:nvPr/>
        </p:nvSpPr>
        <p:spPr bwMode="auto">
          <a:xfrm>
            <a:off x="1916113" y="1124502"/>
            <a:ext cx="4414519" cy="936104"/>
          </a:xfrm>
          <a:prstGeom prst="rect">
            <a:avLst/>
          </a:prstGeom>
          <a:solidFill>
            <a:srgbClr val="E8ECE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9pPr>
          </a:lstStyle>
          <a:p>
            <a:pPr marL="285750" indent="-285750" eaLnBrk="1" hangingPunct="1">
              <a:buFont typeface="Wingdings" panose="05000000000000000000" pitchFamily="2" charset="2"/>
              <a:buChar char="§"/>
            </a:pPr>
            <a:r>
              <a:rPr lang="ko-KR" altLang="en-US" sz="16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형 식 </a:t>
            </a:r>
            <a:r>
              <a:rPr lang="en-US" altLang="ko-KR" sz="16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:</a:t>
            </a:r>
            <a:endParaRPr lang="en-US" altLang="ko-KR" sz="1600" dirty="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  <a:p>
            <a:pPr latinLnBrk="0"/>
            <a:r>
              <a:rPr lang="en-US" altLang="ko-KR" sz="16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           for(</a:t>
            </a:r>
            <a:r>
              <a:rPr lang="ko-KR" altLang="en-US" sz="16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초기화식</a:t>
            </a:r>
            <a:r>
              <a:rPr lang="en-US" altLang="ko-KR" sz="16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; </a:t>
            </a:r>
            <a:r>
              <a:rPr lang="ko-KR" altLang="en-US" sz="160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조건식</a:t>
            </a:r>
            <a:r>
              <a:rPr lang="en-US" altLang="ko-KR" sz="16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; </a:t>
            </a:r>
            <a:r>
              <a:rPr lang="ko-KR" altLang="en-US" sz="160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증감식</a:t>
            </a:r>
            <a:r>
              <a:rPr lang="en-US" altLang="ko-KR" sz="16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) {</a:t>
            </a:r>
            <a:endParaRPr lang="en-US" altLang="ko-KR" sz="1600" dirty="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/>
            <a:r>
              <a:rPr lang="ko-KR" altLang="en-US" sz="160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                            명령문</a:t>
            </a:r>
          </a:p>
          <a:p>
            <a:pPr eaLnBrk="1" hangingPunct="1"/>
            <a:r>
              <a:rPr lang="en-US" altLang="ko-KR" sz="160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            }</a:t>
            </a:r>
            <a:endParaRPr lang="ko-KR" altLang="en-US" sz="1600" dirty="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916113" y="777830"/>
            <a:ext cx="42739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600" dirty="0">
                <a:solidFill>
                  <a:prstClr val="black"/>
                </a:solidFill>
              </a:rPr>
              <a:t>조건이 참일 때까지 반복 수행하는 명령문</a:t>
            </a:r>
          </a:p>
        </p:txBody>
      </p:sp>
    </p:spTree>
    <p:extLst>
      <p:ext uri="{BB962C8B-B14F-4D97-AF65-F5344CB8AC3E}">
        <p14:creationId xmlns:p14="http://schemas.microsoft.com/office/powerpoint/2010/main" val="6369668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639616" y="1556792"/>
            <a:ext cx="2304256" cy="288032"/>
          </a:xfrm>
          <a:prstGeom prst="rect">
            <a:avLst/>
          </a:prstGeom>
          <a:solidFill>
            <a:schemeClr val="accent3"/>
          </a:solidFill>
          <a:ln w="1270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45128" y="0"/>
            <a:ext cx="4572000" cy="400110"/>
          </a:xfrm>
          <a:prstGeom prst="rect">
            <a:avLst/>
          </a:prstGeom>
          <a:ln>
            <a:noFill/>
          </a:ln>
        </p:spPr>
        <p:txBody>
          <a:bodyPr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2000" dirty="0">
                <a:solidFill>
                  <a:prstClr val="black"/>
                </a:solidFill>
              </a:rPr>
              <a:t>1</a:t>
            </a:r>
            <a:r>
              <a:rPr lang="ko-KR" altLang="en-US" sz="2000" dirty="0">
                <a:solidFill>
                  <a:prstClr val="black"/>
                </a:solidFill>
              </a:rPr>
              <a:t>부터 </a:t>
            </a:r>
            <a:r>
              <a:rPr lang="en-US" altLang="ko-KR" sz="2000" dirty="0">
                <a:solidFill>
                  <a:prstClr val="black"/>
                </a:solidFill>
              </a:rPr>
              <a:t>10</a:t>
            </a:r>
            <a:r>
              <a:rPr lang="ko-KR" altLang="en-US" sz="2000" dirty="0">
                <a:solidFill>
                  <a:prstClr val="black"/>
                </a:solidFill>
              </a:rPr>
              <a:t>까지의 자연수를 더함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1784614" y="548681"/>
            <a:ext cx="4572000" cy="280076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600" dirty="0">
                <a:solidFill>
                  <a:prstClr val="black"/>
                </a:solidFill>
              </a:rPr>
              <a:t>&lt;section&gt; </a:t>
            </a:r>
          </a:p>
          <a:p>
            <a:r>
              <a:rPr lang="en-US" altLang="ko-KR" sz="1600" dirty="0">
                <a:solidFill>
                  <a:prstClr val="black"/>
                </a:solidFill>
              </a:rPr>
              <a:t>    &lt;</a:t>
            </a:r>
            <a:r>
              <a:rPr lang="en-US" altLang="ko-KR" sz="1600" dirty="0" err="1">
                <a:solidFill>
                  <a:prstClr val="black"/>
                </a:solidFill>
              </a:rPr>
              <a:t>br</a:t>
            </a:r>
            <a:r>
              <a:rPr lang="en-US" altLang="ko-KR" sz="1600" dirty="0">
                <a:solidFill>
                  <a:prstClr val="black"/>
                </a:solidFill>
              </a:rPr>
              <a:t>&gt;&lt;</a:t>
            </a:r>
            <a:r>
              <a:rPr lang="en-US" altLang="ko-KR" sz="1600" dirty="0" err="1">
                <a:solidFill>
                  <a:prstClr val="black"/>
                </a:solidFill>
              </a:rPr>
              <a:t>br</a:t>
            </a:r>
            <a:r>
              <a:rPr lang="en-US" altLang="ko-KR" sz="1600" dirty="0">
                <a:solidFill>
                  <a:prstClr val="black"/>
                </a:solidFill>
              </a:rPr>
              <a:t>&gt;</a:t>
            </a:r>
          </a:p>
          <a:p>
            <a:r>
              <a:rPr lang="en-US" altLang="ko-KR" sz="1600" dirty="0">
                <a:solidFill>
                  <a:prstClr val="black"/>
                </a:solidFill>
              </a:rPr>
              <a:t>&lt;%</a:t>
            </a:r>
          </a:p>
          <a:p>
            <a:r>
              <a:rPr lang="en-US" altLang="ko-KR" sz="1600" dirty="0">
                <a:solidFill>
                  <a:prstClr val="black"/>
                </a:solidFill>
              </a:rPr>
              <a:t>	</a:t>
            </a:r>
            <a:r>
              <a:rPr lang="en-US" altLang="ko-KR" sz="1600" dirty="0" err="1">
                <a:solidFill>
                  <a:prstClr val="black"/>
                </a:solidFill>
              </a:rPr>
              <a:t>int</a:t>
            </a:r>
            <a:r>
              <a:rPr lang="en-US" altLang="ko-KR" sz="1600" dirty="0">
                <a:solidFill>
                  <a:prstClr val="black"/>
                </a:solidFill>
              </a:rPr>
              <a:t> sum = 0;</a:t>
            </a:r>
          </a:p>
          <a:p>
            <a:r>
              <a:rPr lang="en-US" altLang="ko-KR" sz="1600" dirty="0">
                <a:solidFill>
                  <a:prstClr val="black"/>
                </a:solidFill>
              </a:rPr>
              <a:t>	for (</a:t>
            </a:r>
            <a:r>
              <a:rPr lang="en-US" altLang="ko-KR" sz="1600" dirty="0" err="1">
                <a:solidFill>
                  <a:prstClr val="black"/>
                </a:solidFill>
              </a:rPr>
              <a:t>int</a:t>
            </a:r>
            <a:r>
              <a:rPr lang="en-US" altLang="ko-KR" sz="1600" dirty="0">
                <a:solidFill>
                  <a:prstClr val="black"/>
                </a:solidFill>
              </a:rPr>
              <a:t> </a:t>
            </a:r>
            <a:r>
              <a:rPr lang="en-US" altLang="ko-KR" sz="1600" dirty="0" err="1">
                <a:solidFill>
                  <a:prstClr val="black"/>
                </a:solidFill>
              </a:rPr>
              <a:t>i</a:t>
            </a:r>
            <a:r>
              <a:rPr lang="en-US" altLang="ko-KR" sz="1600" dirty="0">
                <a:solidFill>
                  <a:prstClr val="black"/>
                </a:solidFill>
              </a:rPr>
              <a:t>=1; </a:t>
            </a:r>
            <a:r>
              <a:rPr lang="en-US" altLang="ko-KR" sz="1600" dirty="0" err="1">
                <a:solidFill>
                  <a:prstClr val="black"/>
                </a:solidFill>
              </a:rPr>
              <a:t>i</a:t>
            </a:r>
            <a:r>
              <a:rPr lang="en-US" altLang="ko-KR" sz="1600" dirty="0">
                <a:solidFill>
                  <a:prstClr val="black"/>
                </a:solidFill>
              </a:rPr>
              <a:t>&lt;=10; </a:t>
            </a:r>
            <a:r>
              <a:rPr lang="en-US" altLang="ko-KR" sz="1600" dirty="0" err="1">
                <a:solidFill>
                  <a:prstClr val="black"/>
                </a:solidFill>
              </a:rPr>
              <a:t>i</a:t>
            </a:r>
            <a:r>
              <a:rPr lang="en-US" altLang="ko-KR" sz="1600" dirty="0">
                <a:solidFill>
                  <a:prstClr val="black"/>
                </a:solidFill>
              </a:rPr>
              <a:t>++) { </a:t>
            </a:r>
          </a:p>
          <a:p>
            <a:r>
              <a:rPr lang="en-US" altLang="ko-KR" sz="1600" dirty="0">
                <a:solidFill>
                  <a:prstClr val="black"/>
                </a:solidFill>
              </a:rPr>
              <a:t>	sum += </a:t>
            </a:r>
            <a:r>
              <a:rPr lang="en-US" altLang="ko-KR" sz="1600" dirty="0" err="1">
                <a:solidFill>
                  <a:prstClr val="black"/>
                </a:solidFill>
              </a:rPr>
              <a:t>i</a:t>
            </a:r>
            <a:r>
              <a:rPr lang="en-US" altLang="ko-KR" sz="1600" dirty="0">
                <a:solidFill>
                  <a:prstClr val="black"/>
                </a:solidFill>
              </a:rPr>
              <a:t>; </a:t>
            </a:r>
          </a:p>
          <a:p>
            <a:r>
              <a:rPr lang="en-US" altLang="ko-KR" sz="1600" dirty="0">
                <a:solidFill>
                  <a:prstClr val="black"/>
                </a:solidFill>
              </a:rPr>
              <a:t>	} </a:t>
            </a:r>
          </a:p>
          <a:p>
            <a:r>
              <a:rPr lang="en-US" altLang="ko-KR" sz="1600" dirty="0">
                <a:solidFill>
                  <a:prstClr val="black"/>
                </a:solidFill>
              </a:rPr>
              <a:t>%&gt;</a:t>
            </a:r>
          </a:p>
          <a:p>
            <a:r>
              <a:rPr lang="en-US" altLang="ko-KR" sz="1600" dirty="0">
                <a:solidFill>
                  <a:prstClr val="black"/>
                </a:solidFill>
              </a:rPr>
              <a:t>1</a:t>
            </a:r>
            <a:r>
              <a:rPr lang="ko-KR" altLang="en-US" sz="1600" dirty="0">
                <a:solidFill>
                  <a:prstClr val="black"/>
                </a:solidFill>
              </a:rPr>
              <a:t>부터 </a:t>
            </a:r>
            <a:r>
              <a:rPr lang="en-US" altLang="ko-KR" sz="1600" dirty="0">
                <a:solidFill>
                  <a:prstClr val="black"/>
                </a:solidFill>
              </a:rPr>
              <a:t>10</a:t>
            </a:r>
            <a:r>
              <a:rPr lang="ko-KR" altLang="en-US" sz="1600" dirty="0">
                <a:solidFill>
                  <a:prstClr val="black"/>
                </a:solidFill>
              </a:rPr>
              <a:t>까지의 합은 </a:t>
            </a:r>
            <a:r>
              <a:rPr lang="en-US" altLang="ko-KR" sz="1600" dirty="0">
                <a:solidFill>
                  <a:prstClr val="black"/>
                </a:solidFill>
              </a:rPr>
              <a:t>&lt;%= sum %&gt;</a:t>
            </a:r>
            <a:r>
              <a:rPr lang="ko-KR" altLang="en-US" sz="1600" dirty="0">
                <a:solidFill>
                  <a:prstClr val="black"/>
                </a:solidFill>
              </a:rPr>
              <a:t>입니다</a:t>
            </a:r>
            <a:r>
              <a:rPr lang="en-US" altLang="ko-KR" sz="1600" dirty="0">
                <a:solidFill>
                  <a:prstClr val="black"/>
                </a:solidFill>
              </a:rPr>
              <a:t>. </a:t>
            </a:r>
          </a:p>
          <a:p>
            <a:r>
              <a:rPr lang="en-US" altLang="ko-KR" sz="1600" dirty="0">
                <a:solidFill>
                  <a:prstClr val="black"/>
                </a:solidFill>
              </a:rPr>
              <a:t>&lt;</a:t>
            </a:r>
            <a:r>
              <a:rPr lang="en-US" altLang="ko-KR" sz="1600" dirty="0" err="1">
                <a:solidFill>
                  <a:prstClr val="black"/>
                </a:solidFill>
              </a:rPr>
              <a:t>br</a:t>
            </a:r>
            <a:r>
              <a:rPr lang="en-US" altLang="ko-KR" sz="1600" dirty="0">
                <a:solidFill>
                  <a:prstClr val="black"/>
                </a:solidFill>
              </a:rPr>
              <a:t>&gt;&lt;</a:t>
            </a:r>
            <a:r>
              <a:rPr lang="en-US" altLang="ko-KR" sz="1600" dirty="0" err="1">
                <a:solidFill>
                  <a:prstClr val="black"/>
                </a:solidFill>
              </a:rPr>
              <a:t>br</a:t>
            </a:r>
            <a:r>
              <a:rPr lang="en-US" altLang="ko-KR" sz="1600" dirty="0">
                <a:solidFill>
                  <a:prstClr val="black"/>
                </a:solidFill>
              </a:rPr>
              <a:t>&gt;&lt;</a:t>
            </a:r>
            <a:r>
              <a:rPr lang="en-US" altLang="ko-KR" sz="1600" dirty="0" err="1">
                <a:solidFill>
                  <a:prstClr val="black"/>
                </a:solidFill>
              </a:rPr>
              <a:t>br</a:t>
            </a:r>
            <a:r>
              <a:rPr lang="en-US" altLang="ko-KR" sz="1600" dirty="0">
                <a:solidFill>
                  <a:prstClr val="black"/>
                </a:solidFill>
              </a:rPr>
              <a:t>&gt;</a:t>
            </a:r>
          </a:p>
          <a:p>
            <a:r>
              <a:rPr lang="en-US" altLang="ko-KR" sz="1600" dirty="0">
                <a:solidFill>
                  <a:prstClr val="black"/>
                </a:solidFill>
              </a:rPr>
              <a:t>&lt;/section&gt; </a:t>
            </a:r>
            <a:endParaRPr lang="ko-KR" altLang="en-US" sz="1600" dirty="0">
              <a:solidFill>
                <a:prstClr val="black"/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4040" y="77688"/>
            <a:ext cx="3816565" cy="65435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15" t="54432" r="50000" b="29768"/>
          <a:stretch/>
        </p:blipFill>
        <p:spPr bwMode="auto">
          <a:xfrm>
            <a:off x="1843339" y="4077072"/>
            <a:ext cx="3599929" cy="868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6" name="직선 화살표 연결선 5"/>
          <p:cNvCxnSpPr/>
          <p:nvPr/>
        </p:nvCxnSpPr>
        <p:spPr>
          <a:xfrm>
            <a:off x="4943872" y="1700808"/>
            <a:ext cx="2376264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9544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-1522" y="0"/>
            <a:ext cx="1547004" cy="515094"/>
          </a:xfrm>
        </p:spPr>
        <p:txBody>
          <a:bodyPr>
            <a:normAutofit/>
          </a:bodyPr>
          <a:lstStyle/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altLang="ko-KR" sz="2000" b="0" dirty="0"/>
              <a:t>for1.jsp</a:t>
            </a:r>
            <a:endParaRPr lang="ko-KR" altLang="en-US" sz="2000" b="0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612" t="20546" r="20011" b="16380"/>
          <a:stretch/>
        </p:blipFill>
        <p:spPr bwMode="auto">
          <a:xfrm>
            <a:off x="515889" y="1030188"/>
            <a:ext cx="3096344" cy="5310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18" t="24989" r="32699" b="48918"/>
          <a:stretch/>
        </p:blipFill>
        <p:spPr bwMode="auto">
          <a:xfrm>
            <a:off x="4518546" y="1099593"/>
            <a:ext cx="5382457" cy="2278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35" t="27451" r="18800" b="47391"/>
          <a:stretch/>
        </p:blipFill>
        <p:spPr bwMode="auto">
          <a:xfrm>
            <a:off x="4637039" y="3593335"/>
            <a:ext cx="3888432" cy="27207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515889" y="515094"/>
            <a:ext cx="4572000" cy="369332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>
                <a:solidFill>
                  <a:prstClr val="black"/>
                </a:solidFill>
              </a:rPr>
              <a:t>1</a:t>
            </a:r>
            <a:r>
              <a:rPr lang="ko-KR" altLang="en-US" dirty="0">
                <a:solidFill>
                  <a:prstClr val="black"/>
                </a:solidFill>
              </a:rPr>
              <a:t>부터 </a:t>
            </a:r>
            <a:r>
              <a:rPr lang="en-US" altLang="ko-KR" dirty="0">
                <a:solidFill>
                  <a:prstClr val="black"/>
                </a:solidFill>
              </a:rPr>
              <a:t>10</a:t>
            </a:r>
            <a:r>
              <a:rPr lang="ko-KR" altLang="en-US" dirty="0">
                <a:solidFill>
                  <a:prstClr val="black"/>
                </a:solidFill>
              </a:rPr>
              <a:t>까지의 자연수를 합함</a:t>
            </a:r>
          </a:p>
        </p:txBody>
      </p:sp>
    </p:spTree>
    <p:extLst>
      <p:ext uri="{BB962C8B-B14F-4D97-AF65-F5344CB8AC3E}">
        <p14:creationId xmlns:p14="http://schemas.microsoft.com/office/powerpoint/2010/main" val="18589044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2223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dirty="0">
                <a:solidFill>
                  <a:prstClr val="black"/>
                </a:solidFill>
              </a:rPr>
              <a:t>for</a:t>
            </a:r>
            <a:r>
              <a:rPr lang="ko-KR" altLang="en-US" dirty="0">
                <a:solidFill>
                  <a:prstClr val="black"/>
                </a:solidFill>
              </a:rPr>
              <a:t>문 실습예제</a:t>
            </a:r>
            <a:r>
              <a:rPr lang="en-US" altLang="ko-KR" dirty="0">
                <a:solidFill>
                  <a:prstClr val="black"/>
                </a:solidFill>
              </a:rPr>
              <a:t>-1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149526" y="369332"/>
            <a:ext cx="6096000" cy="6370975"/>
          </a:xfrm>
          <a:prstGeom prst="rect">
            <a:avLst/>
          </a:prstGeom>
          <a:solidFill>
            <a:srgbClr val="92D050"/>
          </a:solidFill>
        </p:spPr>
        <p:txBody>
          <a:bodyPr>
            <a:spAutoFit/>
          </a:bodyPr>
          <a:lstStyle/>
          <a:p>
            <a:r>
              <a:rPr lang="en-US" altLang="ko-KR" sz="1200" dirty="0"/>
              <a:t>&lt;!DOCTYPE HTML&gt;</a:t>
            </a:r>
          </a:p>
          <a:p>
            <a:r>
              <a:rPr lang="en-US" altLang="ko-KR" sz="1200" dirty="0"/>
              <a:t>&lt;%@ page </a:t>
            </a:r>
            <a:r>
              <a:rPr lang="en-US" altLang="ko-KR" sz="1200" dirty="0" err="1"/>
              <a:t>contentType</a:t>
            </a:r>
            <a:r>
              <a:rPr lang="en-US" altLang="ko-KR" sz="1200" dirty="0"/>
              <a:t>="text/</a:t>
            </a:r>
            <a:r>
              <a:rPr lang="en-US" altLang="ko-KR" sz="1200" dirty="0" err="1"/>
              <a:t>html;charset</a:t>
            </a:r>
            <a:r>
              <a:rPr lang="en-US" altLang="ko-KR" sz="1200" dirty="0"/>
              <a:t>=</a:t>
            </a:r>
            <a:r>
              <a:rPr lang="en-US" altLang="ko-KR" sz="1200" dirty="0" err="1"/>
              <a:t>euc-kr</a:t>
            </a:r>
            <a:r>
              <a:rPr lang="en-US" altLang="ko-KR" sz="1200" dirty="0"/>
              <a:t>"%&gt;</a:t>
            </a:r>
          </a:p>
          <a:p>
            <a:r>
              <a:rPr lang="en-US" altLang="ko-KR" sz="1200" dirty="0"/>
              <a:t>&lt;html&gt;</a:t>
            </a:r>
          </a:p>
          <a:p>
            <a:r>
              <a:rPr lang="en-US" altLang="ko-KR" sz="1200" dirty="0"/>
              <a:t>&lt;head&gt;</a:t>
            </a:r>
          </a:p>
          <a:p>
            <a:r>
              <a:rPr lang="en-US" altLang="ko-KR" sz="1200" dirty="0"/>
              <a:t>&lt;title&gt;JSP World&lt;/title&gt;</a:t>
            </a:r>
          </a:p>
          <a:p>
            <a:r>
              <a:rPr lang="en-US" altLang="ko-KR" sz="1200" dirty="0"/>
              <a:t>&lt;meta name="viewport" content="width=device-width, initial-scale=1"&gt;</a:t>
            </a:r>
          </a:p>
          <a:p>
            <a:r>
              <a:rPr lang="en-US" altLang="ko-KR" sz="1200" dirty="0"/>
              <a:t>&lt;link </a:t>
            </a:r>
            <a:r>
              <a:rPr lang="en-US" altLang="ko-KR" sz="1200" dirty="0" err="1"/>
              <a:t>rel</a:t>
            </a:r>
            <a:r>
              <a:rPr lang="en-US" altLang="ko-KR" sz="1200" dirty="0"/>
              <a:t>="stylesheet" </a:t>
            </a:r>
            <a:r>
              <a:rPr lang="en-US" altLang="ko-KR" sz="1200" dirty="0" err="1"/>
              <a:t>href</a:t>
            </a:r>
            <a:r>
              <a:rPr lang="en-US" altLang="ko-KR" sz="1200" dirty="0"/>
              <a:t>="../../</a:t>
            </a:r>
            <a:r>
              <a:rPr lang="en-US" altLang="ko-KR" sz="1200" dirty="0" err="1"/>
              <a:t>css</a:t>
            </a:r>
            <a:r>
              <a:rPr lang="en-US" altLang="ko-KR" sz="1200" dirty="0"/>
              <a:t>/style1.css" /&gt;</a:t>
            </a:r>
          </a:p>
          <a:p>
            <a:r>
              <a:rPr lang="en-US" altLang="ko-KR" sz="1200" dirty="0"/>
              <a:t>&lt;/head&gt;</a:t>
            </a:r>
          </a:p>
          <a:p>
            <a:r>
              <a:rPr lang="en-US" altLang="ko-KR" sz="1200" dirty="0"/>
              <a:t>&lt;body&gt;</a:t>
            </a:r>
          </a:p>
          <a:p>
            <a:r>
              <a:rPr lang="en-US" altLang="ko-KR" sz="1200" dirty="0"/>
              <a:t>&lt;section&gt;</a:t>
            </a:r>
          </a:p>
          <a:p>
            <a:r>
              <a:rPr lang="en-US" altLang="ko-KR" sz="1200" dirty="0"/>
              <a:t>&lt;!-- 1. </a:t>
            </a:r>
            <a:r>
              <a:rPr lang="ko-KR" altLang="en-US" sz="1200" dirty="0"/>
              <a:t>헤더 </a:t>
            </a:r>
            <a:r>
              <a:rPr lang="en-US" altLang="ko-KR" sz="1200" dirty="0"/>
              <a:t>--&gt;</a:t>
            </a:r>
          </a:p>
          <a:p>
            <a:r>
              <a:rPr lang="en-US" altLang="ko-KR" sz="1200" dirty="0"/>
              <a:t>&lt;header class="header1"&gt;</a:t>
            </a:r>
          </a:p>
          <a:p>
            <a:r>
              <a:rPr lang="en-US" altLang="ko-KR" sz="1200" dirty="0"/>
              <a:t>	&lt;h1&gt;</a:t>
            </a:r>
            <a:r>
              <a:rPr lang="ko-KR" altLang="en-US" sz="1200" dirty="0" err="1"/>
              <a:t>조건문</a:t>
            </a:r>
            <a:r>
              <a:rPr lang="en-US" altLang="ko-KR" sz="1200" dirty="0"/>
              <a:t>/</a:t>
            </a:r>
            <a:r>
              <a:rPr lang="ko-KR" altLang="en-US" sz="1200" dirty="0" err="1"/>
              <a:t>반복문</a:t>
            </a:r>
            <a:r>
              <a:rPr lang="en-US" altLang="ko-KR" sz="1200" dirty="0"/>
              <a:t>&lt;/h1&gt;</a:t>
            </a:r>
          </a:p>
          <a:p>
            <a:r>
              <a:rPr lang="en-US" altLang="ko-KR" sz="1200" dirty="0"/>
              <a:t>&lt;/header&gt; </a:t>
            </a:r>
          </a:p>
          <a:p>
            <a:r>
              <a:rPr lang="en-US" altLang="ko-KR" sz="1200" dirty="0"/>
              <a:t>&lt;!-- 2. </a:t>
            </a:r>
            <a:r>
              <a:rPr lang="ko-KR" altLang="en-US" sz="1200" dirty="0"/>
              <a:t>본문 </a:t>
            </a:r>
            <a:r>
              <a:rPr lang="en-US" altLang="ko-KR" sz="1200" dirty="0"/>
              <a:t>--&gt;</a:t>
            </a:r>
          </a:p>
          <a:p>
            <a:r>
              <a:rPr lang="en-US" altLang="ko-KR" sz="1200" dirty="0"/>
              <a:t>&lt;section&gt; </a:t>
            </a:r>
          </a:p>
          <a:p>
            <a:r>
              <a:rPr lang="en-US" altLang="ko-KR" sz="1200" dirty="0"/>
              <a:t>    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r>
              <a:rPr lang="en-US" altLang="ko-KR" sz="1200" dirty="0"/>
              <a:t>&lt;%</a:t>
            </a:r>
          </a:p>
          <a:p>
            <a:r>
              <a:rPr lang="en-US" altLang="ko-KR" sz="1200" dirty="0" err="1"/>
              <a:t>int</a:t>
            </a:r>
            <a:r>
              <a:rPr lang="en-US" altLang="ko-KR" sz="1200" dirty="0"/>
              <a:t> sum = 0;</a:t>
            </a:r>
          </a:p>
          <a:p>
            <a:r>
              <a:rPr lang="en-US" altLang="ko-KR" sz="1200" dirty="0"/>
              <a:t>for (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=1;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&lt;=10;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++) { </a:t>
            </a:r>
          </a:p>
          <a:p>
            <a:r>
              <a:rPr lang="en-US" altLang="ko-KR" sz="1200" dirty="0"/>
              <a:t>	sum +=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; </a:t>
            </a:r>
          </a:p>
          <a:p>
            <a:r>
              <a:rPr lang="en-US" altLang="ko-KR" sz="1200" dirty="0"/>
              <a:t>	} </a:t>
            </a:r>
          </a:p>
          <a:p>
            <a:r>
              <a:rPr lang="en-US" altLang="ko-KR" sz="1200" dirty="0"/>
              <a:t>%&gt;</a:t>
            </a:r>
          </a:p>
          <a:p>
            <a:r>
              <a:rPr lang="en-US" altLang="ko-KR" sz="1200" dirty="0"/>
              <a:t>1</a:t>
            </a:r>
            <a:r>
              <a:rPr lang="ko-KR" altLang="en-US" sz="1200" dirty="0"/>
              <a:t>부터 </a:t>
            </a:r>
            <a:r>
              <a:rPr lang="en-US" altLang="ko-KR" sz="1200" dirty="0"/>
              <a:t>10</a:t>
            </a:r>
            <a:r>
              <a:rPr lang="ko-KR" altLang="en-US" sz="1200" dirty="0"/>
              <a:t>까지의 합은 </a:t>
            </a:r>
            <a:r>
              <a:rPr lang="en-US" altLang="ko-KR" sz="1200" dirty="0"/>
              <a:t>&lt;%= sum %&gt;</a:t>
            </a:r>
            <a:r>
              <a:rPr lang="ko-KR" altLang="en-US" sz="1200" dirty="0"/>
              <a:t>입니다</a:t>
            </a:r>
            <a:r>
              <a:rPr lang="en-US" altLang="ko-KR" sz="1200" dirty="0"/>
              <a:t>. </a:t>
            </a:r>
          </a:p>
          <a:p>
            <a:r>
              <a:rPr lang="en-US" altLang="ko-KR" sz="1200" dirty="0"/>
              <a:t>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r>
              <a:rPr lang="en-US" altLang="ko-KR" sz="1200" dirty="0"/>
              <a:t>&lt;/section&gt; </a:t>
            </a:r>
          </a:p>
          <a:p>
            <a:r>
              <a:rPr lang="en-US" altLang="ko-KR" sz="1200" dirty="0"/>
              <a:t>&lt;!-- 3. </a:t>
            </a:r>
            <a:r>
              <a:rPr lang="ko-KR" altLang="en-US" sz="1200" dirty="0" err="1"/>
              <a:t>푸터</a:t>
            </a:r>
            <a:r>
              <a:rPr lang="ko-KR" altLang="en-US" sz="1200" dirty="0"/>
              <a:t> </a:t>
            </a:r>
            <a:r>
              <a:rPr lang="en-US" altLang="ko-KR" sz="1200" dirty="0"/>
              <a:t>--&gt;</a:t>
            </a:r>
          </a:p>
          <a:p>
            <a:r>
              <a:rPr lang="en-US" altLang="ko-KR" sz="1200" dirty="0"/>
              <a:t>&lt;footer class="footer1"&gt;</a:t>
            </a:r>
          </a:p>
          <a:p>
            <a:r>
              <a:rPr lang="en-US" altLang="ko-KR" sz="1200" dirty="0"/>
              <a:t>    &lt;center&gt;</a:t>
            </a:r>
          </a:p>
          <a:p>
            <a:r>
              <a:rPr lang="en-US" altLang="ko-KR" sz="1200" dirty="0"/>
              <a:t>   &lt;%@ include file="../../include/businessInfo.inc" %&gt;</a:t>
            </a:r>
          </a:p>
          <a:p>
            <a:r>
              <a:rPr lang="en-US" altLang="ko-KR" sz="1200" dirty="0"/>
              <a:t>   &lt;/center&gt;</a:t>
            </a:r>
          </a:p>
          <a:p>
            <a:r>
              <a:rPr lang="en-US" altLang="ko-KR" sz="1200" dirty="0"/>
              <a:t>&lt;/footer&gt;</a:t>
            </a:r>
          </a:p>
          <a:p>
            <a:r>
              <a:rPr lang="en-US" altLang="ko-KR" sz="1200" dirty="0"/>
              <a:t>&lt;/section&gt; </a:t>
            </a:r>
          </a:p>
          <a:p>
            <a:r>
              <a:rPr lang="en-US" altLang="ko-KR" sz="1200" dirty="0"/>
              <a:t>&lt;/body&gt;&lt;/html&gt;</a:t>
            </a:r>
            <a:endParaRPr lang="ko-KR" altLang="en-US" sz="12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2549" y="369332"/>
            <a:ext cx="4402623" cy="6228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917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527616" y="1556792"/>
            <a:ext cx="3208344" cy="1368152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0" y="18101"/>
            <a:ext cx="23006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2000" dirty="0">
                <a:solidFill>
                  <a:prstClr val="black"/>
                </a:solidFill>
              </a:rPr>
              <a:t>구구단 </a:t>
            </a:r>
            <a:r>
              <a:rPr lang="en-US" altLang="ko-KR" sz="2000" dirty="0">
                <a:solidFill>
                  <a:prstClr val="black"/>
                </a:solidFill>
              </a:rPr>
              <a:t>2</a:t>
            </a:r>
            <a:r>
              <a:rPr lang="ko-KR" altLang="en-US" sz="2000" dirty="0">
                <a:solidFill>
                  <a:prstClr val="black"/>
                </a:solidFill>
              </a:rPr>
              <a:t>단 출력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1775520" y="482572"/>
            <a:ext cx="3960440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prstClr val="black"/>
                </a:solidFill>
              </a:rPr>
              <a:t>&lt;section&gt; </a:t>
            </a:r>
          </a:p>
          <a:p>
            <a:r>
              <a:rPr lang="en-US" altLang="ko-KR" sz="1400" dirty="0">
                <a:solidFill>
                  <a:prstClr val="black"/>
                </a:solidFill>
              </a:rPr>
              <a:t>   &lt;</a:t>
            </a:r>
            <a:r>
              <a:rPr lang="en-US" altLang="ko-KR" sz="1400" dirty="0" err="1">
                <a:solidFill>
                  <a:prstClr val="black"/>
                </a:solidFill>
              </a:rPr>
              <a:t>br</a:t>
            </a:r>
            <a:r>
              <a:rPr lang="en-US" altLang="ko-KR" sz="1400" dirty="0">
                <a:solidFill>
                  <a:prstClr val="black"/>
                </a:solidFill>
              </a:rPr>
              <a:t>&gt;&lt;</a:t>
            </a:r>
            <a:r>
              <a:rPr lang="en-US" altLang="ko-KR" sz="1400" dirty="0" err="1">
                <a:solidFill>
                  <a:prstClr val="black"/>
                </a:solidFill>
              </a:rPr>
              <a:t>br</a:t>
            </a:r>
            <a:r>
              <a:rPr lang="en-US" altLang="ko-KR" sz="1400" dirty="0">
                <a:solidFill>
                  <a:prstClr val="black"/>
                </a:solidFill>
              </a:rPr>
              <a:t>&gt;</a:t>
            </a:r>
          </a:p>
          <a:p>
            <a:r>
              <a:rPr lang="en-US" altLang="ko-KR" sz="1400" dirty="0">
                <a:solidFill>
                  <a:prstClr val="black"/>
                </a:solidFill>
              </a:rPr>
              <a:t>&lt;%</a:t>
            </a:r>
          </a:p>
          <a:p>
            <a:r>
              <a:rPr lang="en-US" altLang="ko-KR" sz="1400" dirty="0">
                <a:solidFill>
                  <a:prstClr val="black"/>
                </a:solidFill>
              </a:rPr>
              <a:t>	</a:t>
            </a:r>
            <a:r>
              <a:rPr lang="en-US" altLang="ko-KR" sz="1400" dirty="0" err="1">
                <a:solidFill>
                  <a:prstClr val="black"/>
                </a:solidFill>
              </a:rPr>
              <a:t>int</a:t>
            </a:r>
            <a:r>
              <a:rPr lang="en-US" altLang="ko-KR" sz="1400" dirty="0">
                <a:solidFill>
                  <a:prstClr val="black"/>
                </a:solidFill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</a:rPr>
              <a:t>i</a:t>
            </a:r>
            <a:r>
              <a:rPr lang="en-US" altLang="ko-KR" sz="1400" dirty="0">
                <a:solidFill>
                  <a:prstClr val="black"/>
                </a:solidFill>
              </a:rPr>
              <a:t>=2;</a:t>
            </a:r>
          </a:p>
          <a:p>
            <a:r>
              <a:rPr lang="en-US" altLang="ko-KR" sz="1400" dirty="0">
                <a:solidFill>
                  <a:prstClr val="black"/>
                </a:solidFill>
              </a:rPr>
              <a:t>	</a:t>
            </a:r>
            <a:r>
              <a:rPr lang="en-US" altLang="ko-KR" sz="1400" dirty="0" err="1">
                <a:solidFill>
                  <a:prstClr val="black"/>
                </a:solidFill>
              </a:rPr>
              <a:t>int</a:t>
            </a:r>
            <a:r>
              <a:rPr lang="en-US" altLang="ko-KR" sz="1400" dirty="0">
                <a:solidFill>
                  <a:prstClr val="black"/>
                </a:solidFill>
              </a:rPr>
              <a:t> k;</a:t>
            </a:r>
          </a:p>
          <a:p>
            <a:r>
              <a:rPr lang="en-US" altLang="ko-KR" sz="1400" dirty="0">
                <a:solidFill>
                  <a:prstClr val="black"/>
                </a:solidFill>
              </a:rPr>
              <a:t>	for (</a:t>
            </a:r>
            <a:r>
              <a:rPr lang="en-US" altLang="ko-KR" sz="1400" dirty="0" err="1">
                <a:solidFill>
                  <a:prstClr val="black"/>
                </a:solidFill>
              </a:rPr>
              <a:t>int</a:t>
            </a:r>
            <a:r>
              <a:rPr lang="en-US" altLang="ko-KR" sz="1400" dirty="0">
                <a:solidFill>
                  <a:prstClr val="black"/>
                </a:solidFill>
              </a:rPr>
              <a:t> j=1; j&lt;=9; </a:t>
            </a:r>
            <a:r>
              <a:rPr lang="en-US" altLang="ko-KR" sz="1400" dirty="0" err="1">
                <a:solidFill>
                  <a:prstClr val="black"/>
                </a:solidFill>
              </a:rPr>
              <a:t>j++</a:t>
            </a:r>
            <a:r>
              <a:rPr lang="en-US" altLang="ko-KR" sz="1400" dirty="0">
                <a:solidFill>
                  <a:prstClr val="black"/>
                </a:solidFill>
              </a:rPr>
              <a:t>) { </a:t>
            </a:r>
          </a:p>
          <a:p>
            <a:r>
              <a:rPr lang="en-US" altLang="ko-KR" sz="1400" dirty="0">
                <a:solidFill>
                  <a:prstClr val="black"/>
                </a:solidFill>
              </a:rPr>
              <a:t>		k = </a:t>
            </a:r>
            <a:r>
              <a:rPr lang="en-US" altLang="ko-KR" sz="1400" dirty="0" err="1">
                <a:solidFill>
                  <a:prstClr val="black"/>
                </a:solidFill>
              </a:rPr>
              <a:t>i</a:t>
            </a:r>
            <a:r>
              <a:rPr lang="en-US" altLang="ko-KR" sz="1400" dirty="0">
                <a:solidFill>
                  <a:prstClr val="black"/>
                </a:solidFill>
              </a:rPr>
              <a:t> * j;</a:t>
            </a:r>
          </a:p>
          <a:p>
            <a:r>
              <a:rPr lang="en-US" altLang="ko-KR" sz="1400" dirty="0">
                <a:solidFill>
                  <a:prstClr val="black"/>
                </a:solidFill>
              </a:rPr>
              <a:t>%&gt;	</a:t>
            </a:r>
          </a:p>
          <a:p>
            <a:r>
              <a:rPr lang="en-US" altLang="ko-KR" sz="1400" dirty="0">
                <a:solidFill>
                  <a:prstClr val="black"/>
                </a:solidFill>
              </a:rPr>
              <a:t>	&lt;%= </a:t>
            </a:r>
            <a:r>
              <a:rPr lang="en-US" altLang="ko-KR" sz="1400" dirty="0" err="1">
                <a:solidFill>
                  <a:prstClr val="black"/>
                </a:solidFill>
              </a:rPr>
              <a:t>i</a:t>
            </a:r>
            <a:r>
              <a:rPr lang="en-US" altLang="ko-KR" sz="1400" dirty="0">
                <a:solidFill>
                  <a:prstClr val="black"/>
                </a:solidFill>
              </a:rPr>
              <a:t> %&gt; X &lt;%= j %&gt; = &lt;%= k %&gt;&lt;</a:t>
            </a:r>
            <a:r>
              <a:rPr lang="en-US" altLang="ko-KR" sz="1400" dirty="0" err="1">
                <a:solidFill>
                  <a:prstClr val="black"/>
                </a:solidFill>
              </a:rPr>
              <a:t>br</a:t>
            </a:r>
            <a:r>
              <a:rPr lang="en-US" altLang="ko-KR" sz="1400" dirty="0">
                <a:solidFill>
                  <a:prstClr val="black"/>
                </a:solidFill>
              </a:rPr>
              <a:t>&gt;</a:t>
            </a:r>
          </a:p>
          <a:p>
            <a:r>
              <a:rPr lang="en-US" altLang="ko-KR" sz="1400" dirty="0">
                <a:solidFill>
                  <a:prstClr val="black"/>
                </a:solidFill>
              </a:rPr>
              <a:t>&lt;%	</a:t>
            </a:r>
          </a:p>
          <a:p>
            <a:r>
              <a:rPr lang="en-US" altLang="ko-KR" sz="1400" dirty="0">
                <a:solidFill>
                  <a:prstClr val="black"/>
                </a:solidFill>
              </a:rPr>
              <a:t>	} </a:t>
            </a:r>
          </a:p>
          <a:p>
            <a:r>
              <a:rPr lang="en-US" altLang="ko-KR" sz="1400" dirty="0">
                <a:solidFill>
                  <a:prstClr val="black"/>
                </a:solidFill>
              </a:rPr>
              <a:t>%&gt;		</a:t>
            </a:r>
          </a:p>
          <a:p>
            <a:r>
              <a:rPr lang="en-US" altLang="ko-KR" sz="1400" dirty="0">
                <a:solidFill>
                  <a:prstClr val="black"/>
                </a:solidFill>
              </a:rPr>
              <a:t>&lt;</a:t>
            </a:r>
            <a:r>
              <a:rPr lang="en-US" altLang="ko-KR" sz="1400" dirty="0" err="1">
                <a:solidFill>
                  <a:prstClr val="black"/>
                </a:solidFill>
              </a:rPr>
              <a:t>br</a:t>
            </a:r>
            <a:r>
              <a:rPr lang="en-US" altLang="ko-KR" sz="1400" dirty="0">
                <a:solidFill>
                  <a:prstClr val="black"/>
                </a:solidFill>
              </a:rPr>
              <a:t>&gt;&lt;</a:t>
            </a:r>
            <a:r>
              <a:rPr lang="en-US" altLang="ko-KR" sz="1400" dirty="0" err="1">
                <a:solidFill>
                  <a:prstClr val="black"/>
                </a:solidFill>
              </a:rPr>
              <a:t>br</a:t>
            </a:r>
            <a:r>
              <a:rPr lang="en-US" altLang="ko-KR" sz="1400" dirty="0">
                <a:solidFill>
                  <a:prstClr val="black"/>
                </a:solidFill>
              </a:rPr>
              <a:t>&gt;&lt;</a:t>
            </a:r>
            <a:r>
              <a:rPr lang="en-US" altLang="ko-KR" sz="1400" dirty="0" err="1">
                <a:solidFill>
                  <a:prstClr val="black"/>
                </a:solidFill>
              </a:rPr>
              <a:t>br</a:t>
            </a:r>
            <a:r>
              <a:rPr lang="en-US" altLang="ko-KR" sz="1400" dirty="0">
                <a:solidFill>
                  <a:prstClr val="black"/>
                </a:solidFill>
              </a:rPr>
              <a:t>&gt;</a:t>
            </a:r>
          </a:p>
          <a:p>
            <a:r>
              <a:rPr lang="en-US" altLang="ko-KR" sz="1400" dirty="0">
                <a:solidFill>
                  <a:prstClr val="black"/>
                </a:solidFill>
              </a:rPr>
              <a:t>&lt;/section&gt; </a:t>
            </a:r>
            <a:endParaRPr lang="ko-KR" altLang="en-US" sz="1400" dirty="0">
              <a:solidFill>
                <a:prstClr val="black"/>
              </a:solidFill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6121" y="116633"/>
            <a:ext cx="2878137" cy="547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6" name="직선 화살표 연결선 5"/>
          <p:cNvCxnSpPr>
            <a:stCxn id="4" idx="3"/>
          </p:cNvCxnSpPr>
          <p:nvPr/>
        </p:nvCxnSpPr>
        <p:spPr>
          <a:xfrm>
            <a:off x="5735960" y="2240868"/>
            <a:ext cx="1512168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337" t="33649" r="38064" b="52058"/>
          <a:stretch/>
        </p:blipFill>
        <p:spPr bwMode="auto">
          <a:xfrm>
            <a:off x="3755740" y="3717032"/>
            <a:ext cx="1728192" cy="27861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004352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3393057" cy="515094"/>
          </a:xfrm>
        </p:spPr>
        <p:txBody>
          <a:bodyPr>
            <a:normAutofit/>
          </a:bodyPr>
          <a:lstStyle/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altLang="ko-KR" sz="2000" b="0" dirty="0"/>
              <a:t>for2.jsp </a:t>
            </a:r>
            <a:endParaRPr lang="ko-KR" altLang="en-US" sz="2000" b="0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201" t="18080" r="18481" b="19873"/>
          <a:stretch/>
        </p:blipFill>
        <p:spPr bwMode="auto">
          <a:xfrm>
            <a:off x="512737" y="1057908"/>
            <a:ext cx="2880320" cy="54707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35" t="19850" r="18800" b="42963"/>
          <a:stretch/>
        </p:blipFill>
        <p:spPr bwMode="auto">
          <a:xfrm>
            <a:off x="5210113" y="3100833"/>
            <a:ext cx="3525504" cy="36463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58" t="22110" r="24439" b="43579"/>
          <a:stretch/>
        </p:blipFill>
        <p:spPr bwMode="auto">
          <a:xfrm>
            <a:off x="4287357" y="792985"/>
            <a:ext cx="6308378" cy="3000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384310" y="470950"/>
            <a:ext cx="4572000" cy="369332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>
                <a:solidFill>
                  <a:prstClr val="black"/>
                </a:solidFill>
              </a:rPr>
              <a:t>구구단 </a:t>
            </a:r>
            <a:r>
              <a:rPr lang="en-US" altLang="ko-KR" dirty="0">
                <a:solidFill>
                  <a:prstClr val="black"/>
                </a:solidFill>
              </a:rPr>
              <a:t>2</a:t>
            </a:r>
            <a:r>
              <a:rPr lang="ko-KR" altLang="en-US" dirty="0">
                <a:solidFill>
                  <a:prstClr val="black"/>
                </a:solidFill>
              </a:rPr>
              <a:t>단 출력</a:t>
            </a:r>
          </a:p>
        </p:txBody>
      </p:sp>
    </p:spTree>
    <p:extLst>
      <p:ext uri="{BB962C8B-B14F-4D97-AF65-F5344CB8AC3E}">
        <p14:creationId xmlns:p14="http://schemas.microsoft.com/office/powerpoint/2010/main" val="8181965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54794" y="465826"/>
            <a:ext cx="1900687" cy="420203"/>
          </a:xfrm>
        </p:spPr>
        <p:txBody>
          <a:bodyPr>
            <a:normAutofit/>
          </a:bodyPr>
          <a:lstStyle/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ko-KR" altLang="en-US" sz="2000" b="0" dirty="0" err="1"/>
              <a:t>조건문</a:t>
            </a:r>
            <a:r>
              <a:rPr lang="en-US" altLang="ko-KR" sz="2000" b="0" dirty="0"/>
              <a:t>: if </a:t>
            </a:r>
            <a:endParaRPr lang="ko-KR" altLang="en-US" sz="2000" b="0" dirty="0"/>
          </a:p>
        </p:txBody>
      </p:sp>
      <p:sp>
        <p:nvSpPr>
          <p:cNvPr id="6" name="직사각형 5"/>
          <p:cNvSpPr/>
          <p:nvPr/>
        </p:nvSpPr>
        <p:spPr>
          <a:xfrm>
            <a:off x="670526" y="951745"/>
            <a:ext cx="66967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 err="1">
                <a:solidFill>
                  <a:prstClr val="black"/>
                </a:solidFill>
              </a:rPr>
              <a:t>조건문</a:t>
            </a:r>
            <a:r>
              <a:rPr lang="en-US" altLang="ko-KR" dirty="0">
                <a:solidFill>
                  <a:prstClr val="black"/>
                </a:solidFill>
              </a:rPr>
              <a:t>: </a:t>
            </a:r>
            <a:r>
              <a:rPr lang="ko-KR" altLang="en-US" dirty="0">
                <a:solidFill>
                  <a:prstClr val="black"/>
                </a:solidFill>
              </a:rPr>
              <a:t>조건절의 참과 거짓 상황에 따른 처리</a:t>
            </a:r>
          </a:p>
        </p:txBody>
      </p:sp>
      <p:graphicFrame>
        <p:nvGraphicFramePr>
          <p:cNvPr id="7" name="다이어그램 6"/>
          <p:cNvGraphicFramePr/>
          <p:nvPr>
            <p:extLst>
              <p:ext uri="{D42A27DB-BD31-4B8C-83A1-F6EECF244321}">
                <p14:modId xmlns:p14="http://schemas.microsoft.com/office/powerpoint/2010/main" val="114934316"/>
              </p:ext>
            </p:extLst>
          </p:nvPr>
        </p:nvGraphicFramePr>
        <p:xfrm>
          <a:off x="1493481" y="1638153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직사각형 7"/>
          <p:cNvSpPr/>
          <p:nvPr/>
        </p:nvSpPr>
        <p:spPr>
          <a:xfrm>
            <a:off x="-30519" y="0"/>
            <a:ext cx="4572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sz="2000" dirty="0" err="1">
                <a:solidFill>
                  <a:prstClr val="black"/>
                </a:solidFill>
                <a:latin typeface="Trebuchet MS"/>
                <a:ea typeface="HY그래픽M" panose="02030600000101010101" pitchFamily="18" charset="-127"/>
              </a:rPr>
              <a:t>조건문</a:t>
            </a:r>
            <a:endParaRPr lang="en-US" altLang="ko-KR" sz="2000" dirty="0">
              <a:solidFill>
                <a:prstClr val="black"/>
              </a:solidFill>
              <a:latin typeface="Trebuchet MS"/>
              <a:ea typeface="HY그래픽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258028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2223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dirty="0">
                <a:solidFill>
                  <a:prstClr val="black"/>
                </a:solidFill>
              </a:rPr>
              <a:t>for</a:t>
            </a:r>
            <a:r>
              <a:rPr lang="ko-KR" altLang="en-US" dirty="0">
                <a:solidFill>
                  <a:prstClr val="black"/>
                </a:solidFill>
              </a:rPr>
              <a:t>문 실습예제</a:t>
            </a:r>
            <a:r>
              <a:rPr lang="en-US" altLang="ko-KR" dirty="0">
                <a:solidFill>
                  <a:prstClr val="black"/>
                </a:solidFill>
              </a:rPr>
              <a:t>-2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149525" y="302359"/>
            <a:ext cx="5293743" cy="6555641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r>
              <a:rPr lang="en-US" altLang="ko-KR" sz="1200" dirty="0"/>
              <a:t>&lt;!DOCTYPE HTML&gt;</a:t>
            </a:r>
          </a:p>
          <a:p>
            <a:r>
              <a:rPr lang="en-US" altLang="ko-KR" sz="1200" dirty="0"/>
              <a:t>&lt;%@ page </a:t>
            </a:r>
            <a:r>
              <a:rPr lang="en-US" altLang="ko-KR" sz="1200" dirty="0" err="1"/>
              <a:t>contentType</a:t>
            </a:r>
            <a:r>
              <a:rPr lang="en-US" altLang="ko-KR" sz="1200" dirty="0"/>
              <a:t>="text/</a:t>
            </a:r>
            <a:r>
              <a:rPr lang="en-US" altLang="ko-KR" sz="1200" dirty="0" err="1"/>
              <a:t>html;charset</a:t>
            </a:r>
            <a:r>
              <a:rPr lang="en-US" altLang="ko-KR" sz="1200" dirty="0"/>
              <a:t>=</a:t>
            </a:r>
            <a:r>
              <a:rPr lang="en-US" altLang="ko-KR" sz="1200" dirty="0" err="1"/>
              <a:t>euc-kr</a:t>
            </a:r>
            <a:r>
              <a:rPr lang="en-US" altLang="ko-KR" sz="1200" dirty="0"/>
              <a:t>"%&gt;</a:t>
            </a:r>
          </a:p>
          <a:p>
            <a:r>
              <a:rPr lang="en-US" altLang="ko-KR" sz="1200" dirty="0"/>
              <a:t>&lt;html&gt;</a:t>
            </a:r>
          </a:p>
          <a:p>
            <a:r>
              <a:rPr lang="en-US" altLang="ko-KR" sz="1200" dirty="0"/>
              <a:t>&lt;head&gt;</a:t>
            </a:r>
          </a:p>
          <a:p>
            <a:r>
              <a:rPr lang="en-US" altLang="ko-KR" sz="1200" dirty="0"/>
              <a:t>&lt;title&gt;JSP World&lt;/title&gt;</a:t>
            </a:r>
          </a:p>
          <a:p>
            <a:r>
              <a:rPr lang="en-US" altLang="ko-KR" sz="1200" dirty="0"/>
              <a:t>&lt;meta name="viewport" content="width=device-width, initial-scale=1"&gt;</a:t>
            </a:r>
          </a:p>
          <a:p>
            <a:r>
              <a:rPr lang="en-US" altLang="ko-KR" sz="1200" dirty="0"/>
              <a:t>&lt;link </a:t>
            </a:r>
            <a:r>
              <a:rPr lang="en-US" altLang="ko-KR" sz="1200" dirty="0" err="1"/>
              <a:t>rel</a:t>
            </a:r>
            <a:r>
              <a:rPr lang="en-US" altLang="ko-KR" sz="1200" dirty="0"/>
              <a:t>="stylesheet" </a:t>
            </a:r>
            <a:r>
              <a:rPr lang="en-US" altLang="ko-KR" sz="1200" dirty="0" err="1"/>
              <a:t>href</a:t>
            </a:r>
            <a:r>
              <a:rPr lang="en-US" altLang="ko-KR" sz="1200" dirty="0"/>
              <a:t>="../../</a:t>
            </a:r>
            <a:r>
              <a:rPr lang="en-US" altLang="ko-KR" sz="1200" dirty="0" err="1"/>
              <a:t>css</a:t>
            </a:r>
            <a:r>
              <a:rPr lang="en-US" altLang="ko-KR" sz="1200" dirty="0"/>
              <a:t>/style1.css" /&gt;</a:t>
            </a:r>
          </a:p>
          <a:p>
            <a:r>
              <a:rPr lang="en-US" altLang="ko-KR" sz="1200" dirty="0"/>
              <a:t>&lt;/head&gt;</a:t>
            </a:r>
          </a:p>
          <a:p>
            <a:r>
              <a:rPr lang="en-US" altLang="ko-KR" sz="1200" dirty="0"/>
              <a:t>&lt;body&gt;</a:t>
            </a:r>
          </a:p>
          <a:p>
            <a:r>
              <a:rPr lang="en-US" altLang="ko-KR" sz="1200" dirty="0"/>
              <a:t>&lt;section&gt;</a:t>
            </a:r>
          </a:p>
          <a:p>
            <a:r>
              <a:rPr lang="en-US" altLang="ko-KR" sz="1200" dirty="0"/>
              <a:t>&lt;!-- 1. </a:t>
            </a:r>
            <a:r>
              <a:rPr lang="ko-KR" altLang="en-US" sz="1200" dirty="0"/>
              <a:t>헤더 </a:t>
            </a:r>
            <a:r>
              <a:rPr lang="en-US" altLang="ko-KR" sz="1200" dirty="0"/>
              <a:t>--&gt;</a:t>
            </a:r>
          </a:p>
          <a:p>
            <a:r>
              <a:rPr lang="en-US" altLang="ko-KR" sz="1200" dirty="0"/>
              <a:t>&lt;header class="header1"&gt;</a:t>
            </a:r>
          </a:p>
          <a:p>
            <a:r>
              <a:rPr lang="en-US" altLang="ko-KR" sz="1200" dirty="0"/>
              <a:t>	&lt;h1&gt;</a:t>
            </a:r>
            <a:r>
              <a:rPr lang="ko-KR" altLang="en-US" sz="1200" dirty="0" err="1"/>
              <a:t>조건문</a:t>
            </a:r>
            <a:r>
              <a:rPr lang="en-US" altLang="ko-KR" sz="1200" dirty="0"/>
              <a:t>/</a:t>
            </a:r>
            <a:r>
              <a:rPr lang="ko-KR" altLang="en-US" sz="1200" dirty="0" err="1"/>
              <a:t>반복문</a:t>
            </a:r>
            <a:r>
              <a:rPr lang="en-US" altLang="ko-KR" sz="1200" dirty="0"/>
              <a:t>&lt;/h1&gt;</a:t>
            </a:r>
          </a:p>
          <a:p>
            <a:r>
              <a:rPr lang="en-US" altLang="ko-KR" sz="1200" dirty="0"/>
              <a:t>&lt;/header&gt; </a:t>
            </a:r>
          </a:p>
          <a:p>
            <a:r>
              <a:rPr lang="en-US" altLang="ko-KR" sz="1200" dirty="0"/>
              <a:t>&lt;!-- 2. </a:t>
            </a:r>
            <a:r>
              <a:rPr lang="ko-KR" altLang="en-US" sz="1200" dirty="0"/>
              <a:t>본문 </a:t>
            </a:r>
            <a:r>
              <a:rPr lang="en-US" altLang="ko-KR" sz="1200" dirty="0"/>
              <a:t>--&gt;</a:t>
            </a:r>
          </a:p>
          <a:p>
            <a:r>
              <a:rPr lang="en-US" altLang="ko-KR" sz="1200" dirty="0"/>
              <a:t>&lt;section&gt; </a:t>
            </a:r>
          </a:p>
          <a:p>
            <a:r>
              <a:rPr lang="en-US" altLang="ko-KR" sz="1200" dirty="0"/>
              <a:t>    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r>
              <a:rPr lang="en-US" altLang="ko-KR" sz="1200" dirty="0"/>
              <a:t>&lt;%</a:t>
            </a:r>
          </a:p>
          <a:p>
            <a:r>
              <a:rPr lang="en-US" altLang="ko-KR" sz="1200" dirty="0" err="1"/>
              <a:t>int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=2;</a:t>
            </a:r>
          </a:p>
          <a:p>
            <a:r>
              <a:rPr lang="en-US" altLang="ko-KR" sz="1200" dirty="0" err="1"/>
              <a:t>int</a:t>
            </a:r>
            <a:r>
              <a:rPr lang="en-US" altLang="ko-KR" sz="1200" dirty="0"/>
              <a:t> k;</a:t>
            </a:r>
          </a:p>
          <a:p>
            <a:r>
              <a:rPr lang="en-US" altLang="ko-KR" sz="1200" dirty="0"/>
              <a:t>for (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j=1; j&lt;=9; </a:t>
            </a:r>
            <a:r>
              <a:rPr lang="en-US" altLang="ko-KR" sz="1200" dirty="0" err="1"/>
              <a:t>j++</a:t>
            </a:r>
            <a:r>
              <a:rPr lang="en-US" altLang="ko-KR" sz="1200" dirty="0"/>
              <a:t>) { </a:t>
            </a:r>
          </a:p>
          <a:p>
            <a:r>
              <a:rPr lang="en-US" altLang="ko-KR" sz="1200" dirty="0"/>
              <a:t>	k =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 * j;</a:t>
            </a:r>
          </a:p>
          <a:p>
            <a:r>
              <a:rPr lang="en-US" altLang="ko-KR" sz="1200"/>
              <a:t>%&gt; // </a:t>
            </a:r>
            <a:r>
              <a:rPr lang="ko-KR" altLang="en-US" sz="1200"/>
              <a:t>출력스크립트 출력 위해 한번 짜르고</a:t>
            </a:r>
            <a:r>
              <a:rPr lang="en-US" altLang="ko-KR" sz="1200" dirty="0"/>
              <a:t>	</a:t>
            </a:r>
          </a:p>
          <a:p>
            <a:r>
              <a:rPr lang="en-US" altLang="ko-KR" sz="1200"/>
              <a:t>&lt;%= I </a:t>
            </a:r>
            <a:r>
              <a:rPr lang="en-US" altLang="ko-KR" sz="1200" dirty="0"/>
              <a:t>%&gt; X &lt;%= j %&gt; = &lt;%= k %&gt;&lt;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r>
              <a:rPr lang="en-US" altLang="ko-KR" sz="1200" dirty="0"/>
              <a:t>&lt;%	</a:t>
            </a:r>
          </a:p>
          <a:p>
            <a:r>
              <a:rPr lang="en-US" altLang="ko-KR" sz="1200"/>
              <a:t>}   // </a:t>
            </a:r>
            <a:r>
              <a:rPr lang="ko-KR" altLang="en-US" sz="1200"/>
              <a:t>닫는걸 다시 표현해줌 </a:t>
            </a:r>
            <a:endParaRPr lang="en-US" altLang="ko-KR" sz="1200" dirty="0"/>
          </a:p>
          <a:p>
            <a:r>
              <a:rPr lang="en-US" altLang="ko-KR" sz="1200" dirty="0"/>
              <a:t>%&gt;		</a:t>
            </a:r>
          </a:p>
          <a:p>
            <a:r>
              <a:rPr lang="en-US" altLang="ko-KR" sz="1200" dirty="0"/>
              <a:t>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r>
              <a:rPr lang="en-US" altLang="ko-KR" sz="1200" dirty="0"/>
              <a:t>&lt;/section&gt; </a:t>
            </a:r>
          </a:p>
          <a:p>
            <a:r>
              <a:rPr lang="en-US" altLang="ko-KR" sz="1200" dirty="0"/>
              <a:t>&lt;!-- 3. </a:t>
            </a:r>
            <a:r>
              <a:rPr lang="ko-KR" altLang="en-US" sz="1200" dirty="0" err="1"/>
              <a:t>푸터</a:t>
            </a:r>
            <a:r>
              <a:rPr lang="ko-KR" altLang="en-US" sz="1200" dirty="0"/>
              <a:t> </a:t>
            </a:r>
            <a:r>
              <a:rPr lang="en-US" altLang="ko-KR" sz="1200" dirty="0"/>
              <a:t>--&gt;</a:t>
            </a:r>
          </a:p>
          <a:p>
            <a:r>
              <a:rPr lang="en-US" altLang="ko-KR" sz="1200" dirty="0"/>
              <a:t>&lt;footer class="footer1"&gt;</a:t>
            </a:r>
          </a:p>
          <a:p>
            <a:r>
              <a:rPr lang="en-US" altLang="ko-KR" sz="1200" dirty="0"/>
              <a:t>    &lt;center&gt;</a:t>
            </a:r>
          </a:p>
          <a:p>
            <a:r>
              <a:rPr lang="en-US" altLang="ko-KR" sz="1200" dirty="0"/>
              <a:t>      &lt;%@ include file="../../include/businessInfo.inc" %&gt;</a:t>
            </a:r>
          </a:p>
          <a:p>
            <a:r>
              <a:rPr lang="en-US" altLang="ko-KR" sz="1200" dirty="0"/>
              <a:t>    &lt;/center&gt;</a:t>
            </a:r>
          </a:p>
          <a:p>
            <a:r>
              <a:rPr lang="en-US" altLang="ko-KR" sz="1200" dirty="0"/>
              <a:t>&lt;/footer&gt;&lt;/section&gt; &lt;/body&gt;&lt;/html&gt;</a:t>
            </a:r>
            <a:endParaRPr lang="ko-KR" altLang="en-US" sz="12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8462" y="302359"/>
            <a:ext cx="4601975" cy="6510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0272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631505" y="431126"/>
            <a:ext cx="3960440" cy="4525042"/>
          </a:xfrm>
          <a:prstGeom prst="rect">
            <a:avLst/>
          </a:prstGeom>
          <a:solidFill>
            <a:schemeClr val="accent3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4572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2000" dirty="0">
                <a:solidFill>
                  <a:prstClr val="black"/>
                </a:solidFill>
              </a:rPr>
              <a:t>구구단</a:t>
            </a:r>
            <a:r>
              <a:rPr lang="en-US" altLang="ko-KR" sz="2000" dirty="0">
                <a:solidFill>
                  <a:prstClr val="black"/>
                </a:solidFill>
              </a:rPr>
              <a:t>: 2</a:t>
            </a:r>
            <a:r>
              <a:rPr lang="ko-KR" altLang="en-US" sz="2000" dirty="0">
                <a:solidFill>
                  <a:prstClr val="black"/>
                </a:solidFill>
              </a:rPr>
              <a:t>단부터 </a:t>
            </a:r>
            <a:r>
              <a:rPr lang="en-US" altLang="ko-KR" sz="2000" dirty="0">
                <a:solidFill>
                  <a:prstClr val="black"/>
                </a:solidFill>
              </a:rPr>
              <a:t>9</a:t>
            </a:r>
            <a:r>
              <a:rPr lang="ko-KR" altLang="en-US" sz="2000" dirty="0">
                <a:solidFill>
                  <a:prstClr val="black"/>
                </a:solidFill>
              </a:rPr>
              <a:t>단까지 출력  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1648030" y="488134"/>
            <a:ext cx="3943915" cy="46166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prstClr val="black"/>
                </a:solidFill>
              </a:rPr>
              <a:t>&lt;section&gt; </a:t>
            </a:r>
          </a:p>
          <a:p>
            <a:r>
              <a:rPr lang="en-US" altLang="ko-KR" sz="1400" dirty="0">
                <a:solidFill>
                  <a:prstClr val="black"/>
                </a:solidFill>
              </a:rPr>
              <a:t>   &lt;</a:t>
            </a:r>
            <a:r>
              <a:rPr lang="en-US" altLang="ko-KR" sz="1400" dirty="0" err="1">
                <a:solidFill>
                  <a:prstClr val="black"/>
                </a:solidFill>
              </a:rPr>
              <a:t>br</a:t>
            </a:r>
            <a:r>
              <a:rPr lang="en-US" altLang="ko-KR" sz="1400" dirty="0">
                <a:solidFill>
                  <a:prstClr val="black"/>
                </a:solidFill>
              </a:rPr>
              <a:t>&gt;&lt;</a:t>
            </a:r>
            <a:r>
              <a:rPr lang="en-US" altLang="ko-KR" sz="1400" dirty="0" err="1">
                <a:solidFill>
                  <a:prstClr val="black"/>
                </a:solidFill>
              </a:rPr>
              <a:t>br</a:t>
            </a:r>
            <a:r>
              <a:rPr lang="en-US" altLang="ko-KR" sz="1400" dirty="0">
                <a:solidFill>
                  <a:prstClr val="black"/>
                </a:solidFill>
              </a:rPr>
              <a:t>&gt;</a:t>
            </a:r>
          </a:p>
          <a:p>
            <a:r>
              <a:rPr lang="en-US" altLang="ko-KR" sz="1400" dirty="0">
                <a:solidFill>
                  <a:prstClr val="black"/>
                </a:solidFill>
              </a:rPr>
              <a:t>&lt;%</a:t>
            </a:r>
          </a:p>
          <a:p>
            <a:r>
              <a:rPr lang="en-US" altLang="ko-KR" sz="1400" dirty="0">
                <a:solidFill>
                  <a:prstClr val="black"/>
                </a:solidFill>
              </a:rPr>
              <a:t>	</a:t>
            </a:r>
            <a:r>
              <a:rPr lang="en-US" altLang="ko-KR" sz="1400" dirty="0" err="1">
                <a:solidFill>
                  <a:prstClr val="black"/>
                </a:solidFill>
              </a:rPr>
              <a:t>int</a:t>
            </a:r>
            <a:r>
              <a:rPr lang="en-US" altLang="ko-KR" sz="1400" dirty="0">
                <a:solidFill>
                  <a:prstClr val="black"/>
                </a:solidFill>
              </a:rPr>
              <a:t> k;</a:t>
            </a:r>
          </a:p>
          <a:p>
            <a:r>
              <a:rPr lang="en-US" altLang="ko-KR" sz="1400" dirty="0">
                <a:solidFill>
                  <a:prstClr val="black"/>
                </a:solidFill>
              </a:rPr>
              <a:t>	for (</a:t>
            </a:r>
            <a:r>
              <a:rPr lang="en-US" altLang="ko-KR" sz="1400" dirty="0" err="1">
                <a:solidFill>
                  <a:prstClr val="black"/>
                </a:solidFill>
              </a:rPr>
              <a:t>int</a:t>
            </a:r>
            <a:r>
              <a:rPr lang="en-US" altLang="ko-KR" sz="1400" dirty="0">
                <a:solidFill>
                  <a:prstClr val="black"/>
                </a:solidFill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</a:rPr>
              <a:t>i</a:t>
            </a:r>
            <a:r>
              <a:rPr lang="en-US" altLang="ko-KR" sz="1400" dirty="0">
                <a:solidFill>
                  <a:prstClr val="black"/>
                </a:solidFill>
              </a:rPr>
              <a:t>=2; </a:t>
            </a:r>
            <a:r>
              <a:rPr lang="en-US" altLang="ko-KR" sz="1400" dirty="0" err="1">
                <a:solidFill>
                  <a:prstClr val="black"/>
                </a:solidFill>
              </a:rPr>
              <a:t>i</a:t>
            </a:r>
            <a:r>
              <a:rPr lang="en-US" altLang="ko-KR" sz="1400" dirty="0">
                <a:solidFill>
                  <a:prstClr val="black"/>
                </a:solidFill>
              </a:rPr>
              <a:t>&lt;=9; </a:t>
            </a:r>
            <a:r>
              <a:rPr lang="en-US" altLang="ko-KR" sz="1400" dirty="0" err="1">
                <a:solidFill>
                  <a:prstClr val="black"/>
                </a:solidFill>
              </a:rPr>
              <a:t>i</a:t>
            </a:r>
            <a:r>
              <a:rPr lang="en-US" altLang="ko-KR" sz="1400" dirty="0">
                <a:solidFill>
                  <a:prstClr val="black"/>
                </a:solidFill>
              </a:rPr>
              <a:t>++) { </a:t>
            </a:r>
          </a:p>
          <a:p>
            <a:r>
              <a:rPr lang="en-US" altLang="ko-KR" sz="1400" dirty="0">
                <a:solidFill>
                  <a:prstClr val="black"/>
                </a:solidFill>
              </a:rPr>
              <a:t>%&gt;</a:t>
            </a:r>
          </a:p>
          <a:p>
            <a:r>
              <a:rPr lang="en-US" altLang="ko-KR" sz="1400" dirty="0">
                <a:solidFill>
                  <a:prstClr val="black"/>
                </a:solidFill>
              </a:rPr>
              <a:t>         *** &lt;%= </a:t>
            </a:r>
            <a:r>
              <a:rPr lang="en-US" altLang="ko-KR" sz="1400" dirty="0" err="1">
                <a:solidFill>
                  <a:prstClr val="black"/>
                </a:solidFill>
              </a:rPr>
              <a:t>i</a:t>
            </a:r>
            <a:r>
              <a:rPr lang="en-US" altLang="ko-KR" sz="1400" dirty="0">
                <a:solidFill>
                  <a:prstClr val="black"/>
                </a:solidFill>
              </a:rPr>
              <a:t> %&gt;</a:t>
            </a:r>
            <a:r>
              <a:rPr lang="ko-KR" altLang="en-US" sz="1400" dirty="0">
                <a:solidFill>
                  <a:prstClr val="black"/>
                </a:solidFill>
              </a:rPr>
              <a:t>단 ***</a:t>
            </a:r>
            <a:r>
              <a:rPr lang="en-US" altLang="ko-KR" sz="1400" dirty="0">
                <a:solidFill>
                  <a:prstClr val="black"/>
                </a:solidFill>
              </a:rPr>
              <a:t>&lt;</a:t>
            </a:r>
            <a:r>
              <a:rPr lang="en-US" altLang="ko-KR" sz="1400" dirty="0" err="1">
                <a:solidFill>
                  <a:prstClr val="black"/>
                </a:solidFill>
              </a:rPr>
              <a:t>br</a:t>
            </a:r>
            <a:r>
              <a:rPr lang="en-US" altLang="ko-KR" sz="1400" dirty="0">
                <a:solidFill>
                  <a:prstClr val="black"/>
                </a:solidFill>
              </a:rPr>
              <a:t>&gt; </a:t>
            </a:r>
          </a:p>
          <a:p>
            <a:r>
              <a:rPr lang="en-US" altLang="ko-KR" sz="1400" dirty="0">
                <a:solidFill>
                  <a:prstClr val="black"/>
                </a:solidFill>
              </a:rPr>
              <a:t>   &lt;% 		</a:t>
            </a:r>
          </a:p>
          <a:p>
            <a:r>
              <a:rPr lang="en-US" altLang="ko-KR" sz="1400" dirty="0">
                <a:solidFill>
                  <a:prstClr val="black"/>
                </a:solidFill>
              </a:rPr>
              <a:t>	for (</a:t>
            </a:r>
            <a:r>
              <a:rPr lang="en-US" altLang="ko-KR" sz="1400" dirty="0" err="1">
                <a:solidFill>
                  <a:prstClr val="black"/>
                </a:solidFill>
              </a:rPr>
              <a:t>int</a:t>
            </a:r>
            <a:r>
              <a:rPr lang="en-US" altLang="ko-KR" sz="1400" dirty="0">
                <a:solidFill>
                  <a:prstClr val="black"/>
                </a:solidFill>
              </a:rPr>
              <a:t> j=1; j&lt;=9; </a:t>
            </a:r>
            <a:r>
              <a:rPr lang="en-US" altLang="ko-KR" sz="1400" dirty="0" err="1">
                <a:solidFill>
                  <a:prstClr val="black"/>
                </a:solidFill>
              </a:rPr>
              <a:t>j++</a:t>
            </a:r>
            <a:r>
              <a:rPr lang="en-US" altLang="ko-KR" sz="1400" dirty="0">
                <a:solidFill>
                  <a:prstClr val="black"/>
                </a:solidFill>
              </a:rPr>
              <a:t>) { </a:t>
            </a:r>
          </a:p>
          <a:p>
            <a:r>
              <a:rPr lang="en-US" altLang="ko-KR" sz="1400" dirty="0">
                <a:solidFill>
                  <a:prstClr val="black"/>
                </a:solidFill>
              </a:rPr>
              <a:t>		k = </a:t>
            </a:r>
            <a:r>
              <a:rPr lang="en-US" altLang="ko-KR" sz="1400" dirty="0" err="1">
                <a:solidFill>
                  <a:prstClr val="black"/>
                </a:solidFill>
              </a:rPr>
              <a:t>i</a:t>
            </a:r>
            <a:r>
              <a:rPr lang="en-US" altLang="ko-KR" sz="1400" dirty="0">
                <a:solidFill>
                  <a:prstClr val="black"/>
                </a:solidFill>
              </a:rPr>
              <a:t> * j;</a:t>
            </a:r>
          </a:p>
          <a:p>
            <a:r>
              <a:rPr lang="en-US" altLang="ko-KR" sz="1400" dirty="0">
                <a:solidFill>
                  <a:prstClr val="black"/>
                </a:solidFill>
              </a:rPr>
              <a:t>    %&gt;	</a:t>
            </a:r>
          </a:p>
          <a:p>
            <a:r>
              <a:rPr lang="en-US" altLang="ko-KR" sz="1400" dirty="0">
                <a:solidFill>
                  <a:prstClr val="black"/>
                </a:solidFill>
              </a:rPr>
              <a:t>              &lt;%= </a:t>
            </a:r>
            <a:r>
              <a:rPr lang="en-US" altLang="ko-KR" sz="1400" dirty="0" err="1">
                <a:solidFill>
                  <a:prstClr val="black"/>
                </a:solidFill>
              </a:rPr>
              <a:t>i</a:t>
            </a:r>
            <a:r>
              <a:rPr lang="en-US" altLang="ko-KR" sz="1400" dirty="0">
                <a:solidFill>
                  <a:prstClr val="black"/>
                </a:solidFill>
              </a:rPr>
              <a:t> %&gt; X &lt;%= j %&gt; = &lt;%= k %&gt;&lt;</a:t>
            </a:r>
            <a:r>
              <a:rPr lang="en-US" altLang="ko-KR" sz="1400" dirty="0" err="1">
                <a:solidFill>
                  <a:prstClr val="black"/>
                </a:solidFill>
              </a:rPr>
              <a:t>br</a:t>
            </a:r>
            <a:r>
              <a:rPr lang="en-US" altLang="ko-KR" sz="1400" dirty="0">
                <a:solidFill>
                  <a:prstClr val="black"/>
                </a:solidFill>
              </a:rPr>
              <a:t>&gt;</a:t>
            </a:r>
          </a:p>
          <a:p>
            <a:r>
              <a:rPr lang="en-US" altLang="ko-KR" sz="1400" dirty="0">
                <a:solidFill>
                  <a:prstClr val="black"/>
                </a:solidFill>
              </a:rPr>
              <a:t>&lt;%	</a:t>
            </a:r>
          </a:p>
          <a:p>
            <a:r>
              <a:rPr lang="en-US" altLang="ko-KR" sz="1400" dirty="0">
                <a:solidFill>
                  <a:prstClr val="black"/>
                </a:solidFill>
              </a:rPr>
              <a:t>      }</a:t>
            </a:r>
          </a:p>
          <a:p>
            <a:r>
              <a:rPr lang="en-US" altLang="ko-KR" sz="1400" dirty="0">
                <a:solidFill>
                  <a:prstClr val="black"/>
                </a:solidFill>
              </a:rPr>
              <a:t>%&gt;</a:t>
            </a:r>
          </a:p>
          <a:p>
            <a:r>
              <a:rPr lang="en-US" altLang="ko-KR" sz="1400" dirty="0">
                <a:solidFill>
                  <a:prstClr val="black"/>
                </a:solidFill>
              </a:rPr>
              <a:t>&lt;</a:t>
            </a:r>
            <a:r>
              <a:rPr lang="en-US" altLang="ko-KR" sz="1400" dirty="0" err="1">
                <a:solidFill>
                  <a:prstClr val="black"/>
                </a:solidFill>
              </a:rPr>
              <a:t>br</a:t>
            </a:r>
            <a:r>
              <a:rPr lang="en-US" altLang="ko-KR" sz="1400" dirty="0">
                <a:solidFill>
                  <a:prstClr val="black"/>
                </a:solidFill>
              </a:rPr>
              <a:t>&gt;</a:t>
            </a:r>
          </a:p>
          <a:p>
            <a:r>
              <a:rPr lang="en-US" altLang="ko-KR" sz="1400" dirty="0">
                <a:solidFill>
                  <a:prstClr val="black"/>
                </a:solidFill>
              </a:rPr>
              <a:t>&lt;%	</a:t>
            </a:r>
          </a:p>
          <a:p>
            <a:r>
              <a:rPr lang="en-US" altLang="ko-KR" sz="1400" dirty="0">
                <a:solidFill>
                  <a:prstClr val="black"/>
                </a:solidFill>
              </a:rPr>
              <a:t>}		</a:t>
            </a:r>
          </a:p>
          <a:p>
            <a:r>
              <a:rPr lang="en-US" altLang="ko-KR" sz="1400" dirty="0">
                <a:solidFill>
                  <a:prstClr val="black"/>
                </a:solidFill>
              </a:rPr>
              <a:t>%&gt;</a:t>
            </a:r>
          </a:p>
          <a:p>
            <a:r>
              <a:rPr lang="en-US" altLang="ko-KR" sz="1400" dirty="0">
                <a:solidFill>
                  <a:prstClr val="black"/>
                </a:solidFill>
              </a:rPr>
              <a:t>&lt;</a:t>
            </a:r>
            <a:r>
              <a:rPr lang="en-US" altLang="ko-KR" sz="1400" dirty="0" err="1">
                <a:solidFill>
                  <a:prstClr val="black"/>
                </a:solidFill>
              </a:rPr>
              <a:t>br</a:t>
            </a:r>
            <a:r>
              <a:rPr lang="en-US" altLang="ko-KR" sz="1400" dirty="0">
                <a:solidFill>
                  <a:prstClr val="black"/>
                </a:solidFill>
              </a:rPr>
              <a:t>&gt;&lt;</a:t>
            </a:r>
            <a:r>
              <a:rPr lang="en-US" altLang="ko-KR" sz="1400" dirty="0" err="1">
                <a:solidFill>
                  <a:prstClr val="black"/>
                </a:solidFill>
              </a:rPr>
              <a:t>br</a:t>
            </a:r>
            <a:r>
              <a:rPr lang="en-US" altLang="ko-KR" sz="1400" dirty="0">
                <a:solidFill>
                  <a:prstClr val="black"/>
                </a:solidFill>
              </a:rPr>
              <a:t>&gt;&lt;</a:t>
            </a:r>
            <a:r>
              <a:rPr lang="en-US" altLang="ko-KR" sz="1400" dirty="0" err="1">
                <a:solidFill>
                  <a:prstClr val="black"/>
                </a:solidFill>
              </a:rPr>
              <a:t>br</a:t>
            </a:r>
            <a:r>
              <a:rPr lang="en-US" altLang="ko-KR" sz="1400" dirty="0">
                <a:solidFill>
                  <a:prstClr val="black"/>
                </a:solidFill>
              </a:rPr>
              <a:t>&gt;</a:t>
            </a:r>
          </a:p>
          <a:p>
            <a:r>
              <a:rPr lang="en-US" altLang="ko-KR" sz="1400" dirty="0">
                <a:solidFill>
                  <a:prstClr val="black"/>
                </a:solidFill>
              </a:rPr>
              <a:t>&lt;/section&gt; 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00" t="17052" r="15882" b="14942"/>
          <a:stretch/>
        </p:blipFill>
        <p:spPr bwMode="auto">
          <a:xfrm>
            <a:off x="7059233" y="116633"/>
            <a:ext cx="3023032" cy="51845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149" t="32242" r="37008" b="45066"/>
          <a:stretch/>
        </p:blipFill>
        <p:spPr bwMode="auto">
          <a:xfrm>
            <a:off x="5886782" y="4329502"/>
            <a:ext cx="1174044" cy="25284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1727672" y="1412776"/>
            <a:ext cx="3720257" cy="31683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727671" y="2282346"/>
            <a:ext cx="3516408" cy="14401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55330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2338" y="0"/>
            <a:ext cx="1597968" cy="230422"/>
          </a:xfrm>
        </p:spPr>
        <p:txBody>
          <a:bodyPr>
            <a:normAutofit fontScale="90000"/>
          </a:bodyPr>
          <a:lstStyle/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altLang="ko-KR" sz="2000" b="0" dirty="0"/>
              <a:t>for3.jsp  </a:t>
            </a:r>
            <a:endParaRPr lang="ko-KR" altLang="en-US" sz="2000" b="0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00" t="17052" r="15882" b="14942"/>
          <a:stretch/>
        </p:blipFill>
        <p:spPr bwMode="auto">
          <a:xfrm>
            <a:off x="4300978" y="0"/>
            <a:ext cx="4006259" cy="68708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380636" y="359818"/>
            <a:ext cx="35782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>
                <a:solidFill>
                  <a:prstClr val="black"/>
                </a:solidFill>
              </a:rPr>
              <a:t>구구단</a:t>
            </a:r>
            <a:r>
              <a:rPr lang="en-US" altLang="ko-KR" dirty="0">
                <a:solidFill>
                  <a:prstClr val="black"/>
                </a:solidFill>
              </a:rPr>
              <a:t>: 2</a:t>
            </a:r>
            <a:r>
              <a:rPr lang="ko-KR" altLang="en-US" dirty="0">
                <a:solidFill>
                  <a:prstClr val="black"/>
                </a:solidFill>
              </a:rPr>
              <a:t>단부터 </a:t>
            </a:r>
            <a:r>
              <a:rPr lang="en-US" altLang="ko-KR" dirty="0">
                <a:solidFill>
                  <a:prstClr val="black"/>
                </a:solidFill>
              </a:rPr>
              <a:t>9</a:t>
            </a:r>
            <a:r>
              <a:rPr lang="ko-KR" altLang="en-US" dirty="0">
                <a:solidFill>
                  <a:prstClr val="black"/>
                </a:solidFill>
              </a:rPr>
              <a:t>단까지 출력  </a:t>
            </a:r>
          </a:p>
        </p:txBody>
      </p:sp>
    </p:spTree>
    <p:extLst>
      <p:ext uri="{BB962C8B-B14F-4D97-AF65-F5344CB8AC3E}">
        <p14:creationId xmlns:p14="http://schemas.microsoft.com/office/powerpoint/2010/main" val="42736844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2223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dirty="0">
                <a:solidFill>
                  <a:prstClr val="black"/>
                </a:solidFill>
              </a:rPr>
              <a:t>for</a:t>
            </a:r>
            <a:r>
              <a:rPr lang="ko-KR" altLang="en-US" dirty="0">
                <a:solidFill>
                  <a:prstClr val="black"/>
                </a:solidFill>
              </a:rPr>
              <a:t>문 실습예제</a:t>
            </a:r>
            <a:r>
              <a:rPr lang="en-US" altLang="ko-KR" dirty="0">
                <a:solidFill>
                  <a:prstClr val="black"/>
                </a:solidFill>
              </a:rPr>
              <a:t>-3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106393" y="369332"/>
            <a:ext cx="5250611" cy="6555641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r>
              <a:rPr lang="en-US" altLang="ko-KR" sz="1200" dirty="0"/>
              <a:t>&lt;!DOCTYPE HTML&gt;</a:t>
            </a:r>
          </a:p>
          <a:p>
            <a:r>
              <a:rPr lang="en-US" altLang="ko-KR" sz="1200" dirty="0"/>
              <a:t>&lt;%@ page </a:t>
            </a:r>
            <a:r>
              <a:rPr lang="en-US" altLang="ko-KR" sz="1200" dirty="0" err="1"/>
              <a:t>contentType</a:t>
            </a:r>
            <a:r>
              <a:rPr lang="en-US" altLang="ko-KR" sz="1200" dirty="0"/>
              <a:t>="text/</a:t>
            </a:r>
            <a:r>
              <a:rPr lang="en-US" altLang="ko-KR" sz="1200" dirty="0" err="1"/>
              <a:t>html;charset</a:t>
            </a:r>
            <a:r>
              <a:rPr lang="en-US" altLang="ko-KR" sz="1200" dirty="0"/>
              <a:t>=</a:t>
            </a:r>
            <a:r>
              <a:rPr lang="en-US" altLang="ko-KR" sz="1200" dirty="0" err="1"/>
              <a:t>euc-kr</a:t>
            </a:r>
            <a:r>
              <a:rPr lang="en-US" altLang="ko-KR" sz="1200" dirty="0"/>
              <a:t>"%&gt;</a:t>
            </a:r>
          </a:p>
          <a:p>
            <a:r>
              <a:rPr lang="en-US" altLang="ko-KR" sz="1200" dirty="0"/>
              <a:t>&lt;html&gt;</a:t>
            </a:r>
          </a:p>
          <a:p>
            <a:r>
              <a:rPr lang="en-US" altLang="ko-KR" sz="1200" dirty="0"/>
              <a:t>&lt;head&gt;</a:t>
            </a:r>
          </a:p>
          <a:p>
            <a:r>
              <a:rPr lang="en-US" altLang="ko-KR" sz="1200" dirty="0"/>
              <a:t>&lt;title&gt;JSP World&lt;/title&gt;</a:t>
            </a:r>
          </a:p>
          <a:p>
            <a:r>
              <a:rPr lang="en-US" altLang="ko-KR" sz="1200" dirty="0"/>
              <a:t>&lt;meta name="viewport" content="width=device-width, initial-scale=1"&gt;</a:t>
            </a:r>
          </a:p>
          <a:p>
            <a:r>
              <a:rPr lang="en-US" altLang="ko-KR" sz="1200" dirty="0"/>
              <a:t>&lt;link </a:t>
            </a:r>
            <a:r>
              <a:rPr lang="en-US" altLang="ko-KR" sz="1200" dirty="0" err="1"/>
              <a:t>rel</a:t>
            </a:r>
            <a:r>
              <a:rPr lang="en-US" altLang="ko-KR" sz="1200" dirty="0"/>
              <a:t>="stylesheet" </a:t>
            </a:r>
            <a:r>
              <a:rPr lang="en-US" altLang="ko-KR" sz="1200" dirty="0" err="1"/>
              <a:t>href</a:t>
            </a:r>
            <a:r>
              <a:rPr lang="en-US" altLang="ko-KR" sz="1200" dirty="0"/>
              <a:t>="../../</a:t>
            </a:r>
            <a:r>
              <a:rPr lang="en-US" altLang="ko-KR" sz="1200" dirty="0" err="1"/>
              <a:t>css</a:t>
            </a:r>
            <a:r>
              <a:rPr lang="en-US" altLang="ko-KR" sz="1200" dirty="0"/>
              <a:t>/style1.css" /&gt;</a:t>
            </a:r>
          </a:p>
          <a:p>
            <a:r>
              <a:rPr lang="en-US" altLang="ko-KR" sz="1200" dirty="0"/>
              <a:t>&lt;/head&gt;</a:t>
            </a:r>
          </a:p>
          <a:p>
            <a:r>
              <a:rPr lang="en-US" altLang="ko-KR" sz="1200" dirty="0"/>
              <a:t>&lt;body&gt;</a:t>
            </a:r>
          </a:p>
          <a:p>
            <a:r>
              <a:rPr lang="en-US" altLang="ko-KR" sz="1200" dirty="0"/>
              <a:t>&lt;section&gt;</a:t>
            </a:r>
          </a:p>
          <a:p>
            <a:r>
              <a:rPr lang="en-US" altLang="ko-KR" sz="1200" dirty="0"/>
              <a:t>&lt;!-- 1. </a:t>
            </a:r>
            <a:r>
              <a:rPr lang="ko-KR" altLang="en-US" sz="1200" dirty="0"/>
              <a:t>헤더 </a:t>
            </a:r>
            <a:r>
              <a:rPr lang="en-US" altLang="ko-KR" sz="1200" dirty="0"/>
              <a:t>--&gt;</a:t>
            </a:r>
          </a:p>
          <a:p>
            <a:r>
              <a:rPr lang="en-US" altLang="ko-KR" sz="1200" dirty="0"/>
              <a:t>&lt;header class="header1"&gt;</a:t>
            </a:r>
          </a:p>
          <a:p>
            <a:r>
              <a:rPr lang="en-US" altLang="ko-KR" sz="1200" dirty="0"/>
              <a:t>	&lt;h1&gt;</a:t>
            </a:r>
            <a:r>
              <a:rPr lang="ko-KR" altLang="en-US" sz="1200" dirty="0" err="1"/>
              <a:t>조건문</a:t>
            </a:r>
            <a:r>
              <a:rPr lang="en-US" altLang="ko-KR" sz="1200" dirty="0"/>
              <a:t>/</a:t>
            </a:r>
            <a:r>
              <a:rPr lang="ko-KR" altLang="en-US" sz="1200" dirty="0" err="1"/>
              <a:t>반복문</a:t>
            </a:r>
            <a:r>
              <a:rPr lang="en-US" altLang="ko-KR" sz="1200" dirty="0"/>
              <a:t>&lt;/h1&gt;</a:t>
            </a:r>
          </a:p>
          <a:p>
            <a:r>
              <a:rPr lang="en-US" altLang="ko-KR" sz="1200" dirty="0"/>
              <a:t>&lt;/header&gt; </a:t>
            </a:r>
          </a:p>
          <a:p>
            <a:r>
              <a:rPr lang="en-US" altLang="ko-KR" sz="1200" dirty="0"/>
              <a:t>&lt;!-- 2. </a:t>
            </a:r>
            <a:r>
              <a:rPr lang="ko-KR" altLang="en-US" sz="1200" dirty="0"/>
              <a:t>본문 </a:t>
            </a:r>
            <a:r>
              <a:rPr lang="en-US" altLang="ko-KR" sz="1200" dirty="0"/>
              <a:t>--&gt;</a:t>
            </a:r>
          </a:p>
          <a:p>
            <a:r>
              <a:rPr lang="en-US" altLang="ko-KR" sz="1200" dirty="0"/>
              <a:t>&lt;section&gt; </a:t>
            </a:r>
          </a:p>
          <a:p>
            <a:r>
              <a:rPr lang="en-US" altLang="ko-KR" sz="1200" dirty="0"/>
              <a:t>    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r>
              <a:rPr lang="en-US" altLang="ko-KR" sz="1200" dirty="0"/>
              <a:t>&lt;%</a:t>
            </a:r>
          </a:p>
          <a:p>
            <a:r>
              <a:rPr lang="en-US" altLang="ko-KR" sz="1200" dirty="0" err="1"/>
              <a:t>int</a:t>
            </a:r>
            <a:r>
              <a:rPr lang="en-US" altLang="ko-KR" sz="1200" dirty="0"/>
              <a:t> k;</a:t>
            </a:r>
          </a:p>
          <a:p>
            <a:r>
              <a:rPr lang="en-US" altLang="ko-KR" sz="1200" dirty="0"/>
              <a:t>for (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=2;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&lt;=9;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++) { </a:t>
            </a:r>
          </a:p>
          <a:p>
            <a:r>
              <a:rPr lang="en-US" altLang="ko-KR" sz="1200" dirty="0"/>
              <a:t>%&gt;</a:t>
            </a:r>
          </a:p>
          <a:p>
            <a:r>
              <a:rPr lang="en-US" altLang="ko-KR" sz="1200" dirty="0"/>
              <a:t>           *** &lt;%=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 %&gt;</a:t>
            </a:r>
            <a:r>
              <a:rPr lang="ko-KR" altLang="en-US" sz="1200" dirty="0"/>
              <a:t>단 ***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 </a:t>
            </a:r>
          </a:p>
          <a:p>
            <a:r>
              <a:rPr lang="en-US" altLang="ko-KR" sz="1200" dirty="0"/>
              <a:t>    &lt;% 		</a:t>
            </a:r>
          </a:p>
          <a:p>
            <a:r>
              <a:rPr lang="en-US" altLang="ko-KR" sz="1200" dirty="0"/>
              <a:t>for (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j=1; j&lt;=9; </a:t>
            </a:r>
            <a:r>
              <a:rPr lang="en-US" altLang="ko-KR" sz="1200" dirty="0" err="1"/>
              <a:t>j++</a:t>
            </a:r>
            <a:r>
              <a:rPr lang="en-US" altLang="ko-KR" sz="1200" dirty="0"/>
              <a:t>) { </a:t>
            </a:r>
          </a:p>
          <a:p>
            <a:r>
              <a:rPr lang="en-US" altLang="ko-KR" sz="1200" dirty="0"/>
              <a:t>	k =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 * j;</a:t>
            </a:r>
          </a:p>
          <a:p>
            <a:r>
              <a:rPr lang="en-US" altLang="ko-KR" sz="1200" dirty="0"/>
              <a:t>    %&gt;	</a:t>
            </a:r>
          </a:p>
          <a:p>
            <a:r>
              <a:rPr lang="en-US" altLang="ko-KR" sz="1200" dirty="0"/>
              <a:t>&lt;%=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 %&gt; X &lt;%= j %&gt; = &lt;%= k %&gt;&lt;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r>
              <a:rPr lang="en-US" altLang="ko-KR" sz="1200" dirty="0"/>
              <a:t>&lt;%	</a:t>
            </a:r>
          </a:p>
          <a:p>
            <a:r>
              <a:rPr lang="en-US" altLang="ko-KR" sz="1200" dirty="0"/>
              <a:t>}</a:t>
            </a:r>
          </a:p>
          <a:p>
            <a:r>
              <a:rPr lang="en-US" altLang="ko-KR" sz="1200" dirty="0"/>
              <a:t>%&gt;</a:t>
            </a:r>
          </a:p>
          <a:p>
            <a:r>
              <a:rPr lang="en-US" altLang="ko-KR" sz="1200" dirty="0"/>
              <a:t>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r>
              <a:rPr lang="en-US" altLang="ko-KR" sz="1200" dirty="0"/>
              <a:t>&lt;%	</a:t>
            </a:r>
          </a:p>
          <a:p>
            <a:r>
              <a:rPr lang="en-US" altLang="ko-KR" sz="1200" dirty="0"/>
              <a:t>        }		</a:t>
            </a:r>
          </a:p>
          <a:p>
            <a:r>
              <a:rPr lang="en-US" altLang="ko-KR" sz="1200" dirty="0"/>
              <a:t>%&gt;</a:t>
            </a:r>
            <a:endParaRPr lang="ko-KR" altLang="en-US" sz="1200" dirty="0"/>
          </a:p>
        </p:txBody>
      </p:sp>
      <p:sp>
        <p:nvSpPr>
          <p:cNvPr id="4" name="직사각형 3"/>
          <p:cNvSpPr/>
          <p:nvPr/>
        </p:nvSpPr>
        <p:spPr>
          <a:xfrm>
            <a:off x="5463397" y="5103674"/>
            <a:ext cx="4301706" cy="1754326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pPr lvl="0"/>
            <a:r>
              <a:rPr lang="en-US" altLang="ko-KR" sz="1200" dirty="0">
                <a:solidFill>
                  <a:prstClr val="black"/>
                </a:solidFill>
              </a:rPr>
              <a:t>&lt;</a:t>
            </a:r>
            <a:r>
              <a:rPr lang="en-US" altLang="ko-KR" sz="1200" dirty="0" err="1">
                <a:solidFill>
                  <a:prstClr val="black"/>
                </a:solidFill>
              </a:rPr>
              <a:t>br</a:t>
            </a:r>
            <a:r>
              <a:rPr lang="en-US" altLang="ko-KR" sz="1200" dirty="0">
                <a:solidFill>
                  <a:prstClr val="black"/>
                </a:solidFill>
              </a:rPr>
              <a:t>&gt;&lt;</a:t>
            </a:r>
            <a:r>
              <a:rPr lang="en-US" altLang="ko-KR" sz="1200" dirty="0" err="1">
                <a:solidFill>
                  <a:prstClr val="black"/>
                </a:solidFill>
              </a:rPr>
              <a:t>br</a:t>
            </a:r>
            <a:r>
              <a:rPr lang="en-US" altLang="ko-KR" sz="1200" dirty="0">
                <a:solidFill>
                  <a:prstClr val="black"/>
                </a:solidFill>
              </a:rPr>
              <a:t>&gt;&lt;</a:t>
            </a:r>
            <a:r>
              <a:rPr lang="en-US" altLang="ko-KR" sz="1200" dirty="0" err="1">
                <a:solidFill>
                  <a:prstClr val="black"/>
                </a:solidFill>
              </a:rPr>
              <a:t>br</a:t>
            </a:r>
            <a:r>
              <a:rPr lang="en-US" altLang="ko-KR" sz="1200" dirty="0">
                <a:solidFill>
                  <a:prstClr val="black"/>
                </a:solidFill>
              </a:rPr>
              <a:t>&gt;</a:t>
            </a:r>
          </a:p>
          <a:p>
            <a:pPr lvl="0"/>
            <a:r>
              <a:rPr lang="en-US" altLang="ko-KR" sz="1200" dirty="0">
                <a:solidFill>
                  <a:prstClr val="black"/>
                </a:solidFill>
              </a:rPr>
              <a:t>&lt;/section&gt; </a:t>
            </a:r>
          </a:p>
          <a:p>
            <a:pPr lvl="0"/>
            <a:r>
              <a:rPr lang="en-US" altLang="ko-KR" sz="1200" dirty="0">
                <a:solidFill>
                  <a:prstClr val="black"/>
                </a:solidFill>
              </a:rPr>
              <a:t>&lt;!-- 3. </a:t>
            </a:r>
            <a:r>
              <a:rPr lang="ko-KR" altLang="en-US" sz="1200" dirty="0" err="1">
                <a:solidFill>
                  <a:prstClr val="black"/>
                </a:solidFill>
              </a:rPr>
              <a:t>푸터</a:t>
            </a:r>
            <a:r>
              <a:rPr lang="ko-KR" altLang="en-US" sz="1200" dirty="0">
                <a:solidFill>
                  <a:prstClr val="black"/>
                </a:solidFill>
              </a:rPr>
              <a:t> </a:t>
            </a:r>
            <a:r>
              <a:rPr lang="en-US" altLang="ko-KR" sz="1200" dirty="0">
                <a:solidFill>
                  <a:prstClr val="black"/>
                </a:solidFill>
              </a:rPr>
              <a:t>--&gt;</a:t>
            </a:r>
          </a:p>
          <a:p>
            <a:pPr lvl="0"/>
            <a:r>
              <a:rPr lang="en-US" altLang="ko-KR" sz="1200" dirty="0">
                <a:solidFill>
                  <a:prstClr val="black"/>
                </a:solidFill>
              </a:rPr>
              <a:t>&lt;footer class="footer1"&gt;</a:t>
            </a:r>
          </a:p>
          <a:p>
            <a:pPr lvl="0"/>
            <a:r>
              <a:rPr lang="en-US" altLang="ko-KR" sz="1200" dirty="0">
                <a:solidFill>
                  <a:prstClr val="black"/>
                </a:solidFill>
              </a:rPr>
              <a:t>    &lt;center&gt;</a:t>
            </a:r>
          </a:p>
          <a:p>
            <a:pPr lvl="0"/>
            <a:r>
              <a:rPr lang="en-US" altLang="ko-KR" sz="1200" dirty="0">
                <a:solidFill>
                  <a:prstClr val="black"/>
                </a:solidFill>
              </a:rPr>
              <a:t>        &lt;%@ include file="../../include/businessInfo.inc" %&gt;</a:t>
            </a:r>
          </a:p>
          <a:p>
            <a:pPr lvl="0"/>
            <a:r>
              <a:rPr lang="en-US" altLang="ko-KR" sz="1200" dirty="0">
                <a:solidFill>
                  <a:prstClr val="black"/>
                </a:solidFill>
              </a:rPr>
              <a:t>&lt;/center&gt;</a:t>
            </a:r>
          </a:p>
          <a:p>
            <a:pPr lvl="0"/>
            <a:r>
              <a:rPr lang="en-US" altLang="ko-KR" sz="1200" dirty="0">
                <a:solidFill>
                  <a:prstClr val="black"/>
                </a:solidFill>
              </a:rPr>
              <a:t>&lt;/footer&gt;</a:t>
            </a:r>
          </a:p>
          <a:p>
            <a:pPr lvl="0"/>
            <a:r>
              <a:rPr lang="en-US" altLang="ko-KR" sz="1200" dirty="0">
                <a:solidFill>
                  <a:prstClr val="black"/>
                </a:solidFill>
              </a:rPr>
              <a:t>&lt;/section&gt; &lt;/body&gt;&lt;/html&gt;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8445" y="0"/>
            <a:ext cx="3414776" cy="483079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3123" y="0"/>
            <a:ext cx="3414776" cy="4830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7613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847528" y="1988840"/>
            <a:ext cx="1584176" cy="17232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0" y="77882"/>
            <a:ext cx="66967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dirty="0">
                <a:solidFill>
                  <a:prstClr val="black"/>
                </a:solidFill>
              </a:rPr>
              <a:t>단순</a:t>
            </a:r>
            <a:r>
              <a:rPr lang="en-US" altLang="ko-KR" dirty="0">
                <a:solidFill>
                  <a:prstClr val="black"/>
                </a:solidFill>
              </a:rPr>
              <a:t> if </a:t>
            </a:r>
            <a:r>
              <a:rPr lang="ko-KR" altLang="en-US" dirty="0" err="1">
                <a:solidFill>
                  <a:prstClr val="black"/>
                </a:solidFill>
              </a:rPr>
              <a:t>조건문</a:t>
            </a:r>
            <a:endParaRPr lang="en-US" altLang="ko-KR" dirty="0">
              <a:solidFill>
                <a:prstClr val="black"/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l"/>
            </a:pPr>
            <a:r>
              <a:rPr lang="en-US" altLang="ko-KR" dirty="0">
                <a:solidFill>
                  <a:prstClr val="black"/>
                </a:solidFill>
              </a:rPr>
              <a:t> </a:t>
            </a:r>
            <a:r>
              <a:rPr lang="ko-KR" altLang="en-US" sz="1600" dirty="0">
                <a:solidFill>
                  <a:prstClr val="black"/>
                </a:solidFill>
              </a:rPr>
              <a:t>조건절의 참과 거짓에 따른 해당처리를 수행 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1639664" y="1046216"/>
            <a:ext cx="4572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6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사용 예 </a:t>
            </a:r>
            <a:endParaRPr lang="en-US" altLang="ko-KR" sz="1600" dirty="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  <a:p>
            <a:pPr latinLnBrk="0"/>
            <a:endParaRPr lang="en-US" altLang="ko-KR" sz="1600" dirty="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991544" y="1412776"/>
            <a:ext cx="4572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60000"/>
              </a:lnSpc>
            </a:pPr>
            <a:r>
              <a:rPr lang="en-US" altLang="ko-KR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1) if </a:t>
            </a:r>
            <a:r>
              <a:rPr lang="ko-KR" altLang="en-US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문</a:t>
            </a:r>
          </a:p>
          <a:p>
            <a:pPr algn="just">
              <a:lnSpc>
                <a:spcPct val="160000"/>
              </a:lnSpc>
            </a:pPr>
            <a:r>
              <a:rPr lang="en-US" altLang="ko-KR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if(</a:t>
            </a:r>
            <a:r>
              <a:rPr lang="ko-KR" altLang="en-US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조건식</a:t>
            </a:r>
            <a:r>
              <a:rPr lang="en-US" altLang="ko-KR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1)</a:t>
            </a:r>
            <a:endParaRPr lang="ko-KR" altLang="en-US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just">
              <a:lnSpc>
                <a:spcPct val="160000"/>
              </a:lnSpc>
            </a:pPr>
            <a:r>
              <a:rPr lang="en-US" altLang="ko-KR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{ </a:t>
            </a:r>
            <a:endParaRPr lang="ko-KR" altLang="en-US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just">
              <a:lnSpc>
                <a:spcPct val="160000"/>
              </a:lnSpc>
            </a:pPr>
            <a:r>
              <a:rPr lang="ko-KR" altLang="en-US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   명령문</a:t>
            </a:r>
          </a:p>
          <a:p>
            <a:pPr algn="just">
              <a:lnSpc>
                <a:spcPct val="160000"/>
              </a:lnSpc>
            </a:pPr>
            <a:r>
              <a:rPr lang="en-US" altLang="ko-KR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}</a:t>
            </a:r>
            <a:endParaRPr lang="ko-KR" altLang="en-US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61" t="26342" r="20359" b="52842"/>
          <a:stretch/>
        </p:blipFill>
        <p:spPr bwMode="auto">
          <a:xfrm>
            <a:off x="3719900" y="1572872"/>
            <a:ext cx="8342554" cy="22569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98" t="32953" r="19007" b="55789"/>
          <a:stretch/>
        </p:blipFill>
        <p:spPr bwMode="auto">
          <a:xfrm>
            <a:off x="1631505" y="4365105"/>
            <a:ext cx="8509699" cy="11654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1703513" y="4006823"/>
            <a:ext cx="116089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60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조건식</a:t>
            </a:r>
            <a:r>
              <a:rPr lang="ko-KR" altLang="en-US" sz="16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endParaRPr lang="en-US" altLang="ko-KR" sz="1600" dirty="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001872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91344" y="38521"/>
            <a:ext cx="66967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dirty="0">
                <a:solidFill>
                  <a:prstClr val="black"/>
                </a:solidFill>
              </a:rPr>
              <a:t>If</a:t>
            </a:r>
            <a:r>
              <a:rPr lang="ko-KR" altLang="en-US" dirty="0">
                <a:solidFill>
                  <a:prstClr val="black"/>
                </a:solidFill>
              </a:rPr>
              <a:t> </a:t>
            </a:r>
            <a:r>
              <a:rPr lang="ko-KR" altLang="en-US" dirty="0" err="1">
                <a:solidFill>
                  <a:prstClr val="black"/>
                </a:solidFill>
              </a:rPr>
              <a:t>조건문</a:t>
            </a:r>
            <a:r>
              <a:rPr lang="ko-KR" altLang="en-US" dirty="0">
                <a:solidFill>
                  <a:prstClr val="black"/>
                </a:solidFill>
              </a:rPr>
              <a:t> 예</a:t>
            </a:r>
            <a:endParaRPr lang="en-US" altLang="ko-KR" dirty="0">
              <a:solidFill>
                <a:prstClr val="black"/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l"/>
            </a:pPr>
            <a:r>
              <a:rPr lang="en-US" altLang="ko-KR" dirty="0">
                <a:solidFill>
                  <a:prstClr val="black"/>
                </a:solidFill>
              </a:rPr>
              <a:t> </a:t>
            </a:r>
            <a:r>
              <a:rPr lang="ko-KR" altLang="en-US" sz="1600" dirty="0">
                <a:solidFill>
                  <a:prstClr val="black"/>
                </a:solidFill>
              </a:rPr>
              <a:t>점수가 </a:t>
            </a:r>
            <a:r>
              <a:rPr lang="en-US" altLang="ko-KR" sz="1600" dirty="0">
                <a:solidFill>
                  <a:prstClr val="black"/>
                </a:solidFill>
              </a:rPr>
              <a:t>90 </a:t>
            </a:r>
            <a:r>
              <a:rPr lang="ko-KR" altLang="en-US" sz="1600" dirty="0">
                <a:solidFill>
                  <a:prstClr val="black"/>
                </a:solidFill>
              </a:rPr>
              <a:t>이상이면</a:t>
            </a:r>
            <a:r>
              <a:rPr lang="en-US" altLang="ko-KR" sz="1600" dirty="0">
                <a:solidFill>
                  <a:prstClr val="black"/>
                </a:solidFill>
              </a:rPr>
              <a:t>(</a:t>
            </a:r>
            <a:r>
              <a:rPr lang="ko-KR" altLang="en-US" sz="1600" dirty="0">
                <a:solidFill>
                  <a:prstClr val="black"/>
                </a:solidFill>
              </a:rPr>
              <a:t>조건</a:t>
            </a:r>
            <a:r>
              <a:rPr lang="en-US" altLang="ko-KR" sz="1600" dirty="0">
                <a:solidFill>
                  <a:prstClr val="black"/>
                </a:solidFill>
              </a:rPr>
              <a:t>) “A</a:t>
            </a:r>
            <a:r>
              <a:rPr lang="ko-KR" altLang="en-US" sz="1600" dirty="0">
                <a:solidFill>
                  <a:prstClr val="black"/>
                </a:solidFill>
              </a:rPr>
              <a:t>학점” 할당</a:t>
            </a: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774" t="26794" r="17268" b="20526"/>
          <a:stretch/>
        </p:blipFill>
        <p:spPr bwMode="auto">
          <a:xfrm>
            <a:off x="6888088" y="836713"/>
            <a:ext cx="2447256" cy="50621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1675242" y="836713"/>
            <a:ext cx="4572000" cy="3139321"/>
          </a:xfrm>
          <a:prstGeom prst="rect">
            <a:avLst/>
          </a:prstGeom>
          <a:solidFill>
            <a:schemeClr val="accent3"/>
          </a:solidFill>
        </p:spPr>
        <p:txBody>
          <a:bodyPr>
            <a:spAutoFit/>
          </a:bodyPr>
          <a:lstStyle/>
          <a:p>
            <a:r>
              <a:rPr lang="en-US" altLang="ko-KR" dirty="0">
                <a:solidFill>
                  <a:prstClr val="black"/>
                </a:solidFill>
              </a:rPr>
              <a:t>&lt;section&gt; </a:t>
            </a:r>
          </a:p>
          <a:p>
            <a:r>
              <a:rPr lang="en-US" altLang="ko-KR" dirty="0">
                <a:solidFill>
                  <a:prstClr val="black"/>
                </a:solidFill>
              </a:rPr>
              <a:t>    &lt;</a:t>
            </a:r>
            <a:r>
              <a:rPr lang="en-US" altLang="ko-KR" dirty="0" err="1">
                <a:solidFill>
                  <a:prstClr val="black"/>
                </a:solidFill>
              </a:rPr>
              <a:t>br</a:t>
            </a:r>
            <a:r>
              <a:rPr lang="en-US" altLang="ko-KR" dirty="0">
                <a:solidFill>
                  <a:prstClr val="black"/>
                </a:solidFill>
              </a:rPr>
              <a:t>&gt;&lt;</a:t>
            </a:r>
            <a:r>
              <a:rPr lang="en-US" altLang="ko-KR" dirty="0" err="1">
                <a:solidFill>
                  <a:prstClr val="black"/>
                </a:solidFill>
              </a:rPr>
              <a:t>br</a:t>
            </a:r>
            <a:r>
              <a:rPr lang="en-US" altLang="ko-KR" dirty="0">
                <a:solidFill>
                  <a:prstClr val="black"/>
                </a:solidFill>
              </a:rPr>
              <a:t>&gt;</a:t>
            </a:r>
          </a:p>
          <a:p>
            <a:r>
              <a:rPr lang="en-US" altLang="ko-KR" dirty="0">
                <a:solidFill>
                  <a:prstClr val="black"/>
                </a:solidFill>
              </a:rPr>
              <a:t>&lt;%</a:t>
            </a:r>
          </a:p>
          <a:p>
            <a:r>
              <a:rPr lang="en-US" altLang="ko-KR" dirty="0">
                <a:solidFill>
                  <a:prstClr val="black"/>
                </a:solidFill>
              </a:rPr>
              <a:t>	String grade = "";</a:t>
            </a:r>
          </a:p>
          <a:p>
            <a:r>
              <a:rPr lang="en-US" altLang="ko-KR" dirty="0">
                <a:solidFill>
                  <a:prstClr val="black"/>
                </a:solidFill>
              </a:rPr>
              <a:t>	</a:t>
            </a:r>
            <a:r>
              <a:rPr lang="en-US" altLang="ko-KR" dirty="0" err="1">
                <a:solidFill>
                  <a:prstClr val="black"/>
                </a:solidFill>
              </a:rPr>
              <a:t>int</a:t>
            </a:r>
            <a:r>
              <a:rPr lang="en-US" altLang="ko-KR" dirty="0">
                <a:solidFill>
                  <a:prstClr val="black"/>
                </a:solidFill>
              </a:rPr>
              <a:t> score = 95;</a:t>
            </a:r>
          </a:p>
          <a:p>
            <a:r>
              <a:rPr lang="en-US" altLang="ko-KR" dirty="0">
                <a:solidFill>
                  <a:prstClr val="black"/>
                </a:solidFill>
              </a:rPr>
              <a:t>	if (score &gt;= 90) </a:t>
            </a:r>
          </a:p>
          <a:p>
            <a:r>
              <a:rPr lang="en-US" altLang="ko-KR" dirty="0">
                <a:solidFill>
                  <a:prstClr val="black"/>
                </a:solidFill>
              </a:rPr>
              <a:t>	grade = "A";</a:t>
            </a:r>
          </a:p>
          <a:p>
            <a:r>
              <a:rPr lang="en-US" altLang="ko-KR" dirty="0">
                <a:solidFill>
                  <a:prstClr val="black"/>
                </a:solidFill>
              </a:rPr>
              <a:t>%&gt;</a:t>
            </a:r>
          </a:p>
          <a:p>
            <a:r>
              <a:rPr lang="en-US" altLang="ko-KR" dirty="0">
                <a:solidFill>
                  <a:prstClr val="black"/>
                </a:solidFill>
              </a:rPr>
              <a:t>	&lt;%= grade %&gt;</a:t>
            </a:r>
            <a:r>
              <a:rPr lang="ko-KR" altLang="en-US" dirty="0">
                <a:solidFill>
                  <a:prstClr val="black"/>
                </a:solidFill>
              </a:rPr>
              <a:t>등급입니다</a:t>
            </a:r>
          </a:p>
          <a:p>
            <a:r>
              <a:rPr lang="en-US" altLang="ko-KR" dirty="0">
                <a:solidFill>
                  <a:prstClr val="black"/>
                </a:solidFill>
              </a:rPr>
              <a:t>&lt;</a:t>
            </a:r>
            <a:r>
              <a:rPr lang="en-US" altLang="ko-KR" dirty="0" err="1">
                <a:solidFill>
                  <a:prstClr val="black"/>
                </a:solidFill>
              </a:rPr>
              <a:t>br</a:t>
            </a:r>
            <a:r>
              <a:rPr lang="en-US" altLang="ko-KR" dirty="0">
                <a:solidFill>
                  <a:prstClr val="black"/>
                </a:solidFill>
              </a:rPr>
              <a:t>&gt;&lt;</a:t>
            </a:r>
            <a:r>
              <a:rPr lang="en-US" altLang="ko-KR" dirty="0" err="1">
                <a:solidFill>
                  <a:prstClr val="black"/>
                </a:solidFill>
              </a:rPr>
              <a:t>br</a:t>
            </a:r>
            <a:r>
              <a:rPr lang="en-US" altLang="ko-KR" dirty="0">
                <a:solidFill>
                  <a:prstClr val="black"/>
                </a:solidFill>
              </a:rPr>
              <a:t>&gt;&lt;</a:t>
            </a:r>
            <a:r>
              <a:rPr lang="en-US" altLang="ko-KR" dirty="0" err="1">
                <a:solidFill>
                  <a:prstClr val="black"/>
                </a:solidFill>
              </a:rPr>
              <a:t>br</a:t>
            </a:r>
            <a:r>
              <a:rPr lang="en-US" altLang="ko-KR" dirty="0">
                <a:solidFill>
                  <a:prstClr val="black"/>
                </a:solidFill>
              </a:rPr>
              <a:t>&gt;</a:t>
            </a:r>
          </a:p>
          <a:p>
            <a:r>
              <a:rPr lang="en-US" altLang="ko-KR" dirty="0">
                <a:solidFill>
                  <a:prstClr val="black"/>
                </a:solidFill>
              </a:rPr>
              <a:t>&lt;/section&gt; </a:t>
            </a:r>
            <a:endParaRPr lang="ko-KR" altLang="en-US" dirty="0">
              <a:solidFill>
                <a:prstClr val="black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0" t="50000" r="68849" b="32980"/>
          <a:stretch/>
        </p:blipFill>
        <p:spPr bwMode="auto">
          <a:xfrm>
            <a:off x="4439816" y="4269820"/>
            <a:ext cx="1754618" cy="7666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2567608" y="2204864"/>
            <a:ext cx="1872208" cy="720080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9" name="직선 화살표 연결선 8"/>
          <p:cNvCxnSpPr>
            <a:stCxn id="7" idx="3"/>
          </p:cNvCxnSpPr>
          <p:nvPr/>
        </p:nvCxnSpPr>
        <p:spPr>
          <a:xfrm>
            <a:off x="4439816" y="2564904"/>
            <a:ext cx="2520280" cy="93610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28" t="15748" r="18691" b="58337"/>
          <a:stretch/>
        </p:blipFill>
        <p:spPr bwMode="auto">
          <a:xfrm>
            <a:off x="191344" y="4103109"/>
            <a:ext cx="3838778" cy="27548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922103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23887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dirty="0">
                <a:solidFill>
                  <a:prstClr val="black"/>
                </a:solidFill>
              </a:rPr>
              <a:t>If</a:t>
            </a:r>
            <a:r>
              <a:rPr lang="ko-KR" altLang="en-US" dirty="0">
                <a:solidFill>
                  <a:prstClr val="black"/>
                </a:solidFill>
              </a:rPr>
              <a:t> </a:t>
            </a:r>
            <a:r>
              <a:rPr lang="ko-KR" altLang="en-US" dirty="0" err="1">
                <a:solidFill>
                  <a:prstClr val="black"/>
                </a:solidFill>
              </a:rPr>
              <a:t>조건문</a:t>
            </a:r>
            <a:r>
              <a:rPr lang="ko-KR" altLang="en-US" dirty="0">
                <a:solidFill>
                  <a:prstClr val="black"/>
                </a:solidFill>
              </a:rPr>
              <a:t> 실습예제</a:t>
            </a:r>
            <a:endParaRPr lang="en-US" altLang="ko-KR" dirty="0">
              <a:solidFill>
                <a:prstClr val="black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003539" y="369332"/>
            <a:ext cx="5319622" cy="6370975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r>
              <a:rPr lang="en-US" altLang="ko-KR" sz="1200" dirty="0"/>
              <a:t>&lt;!DOCTYPE HTML&gt;</a:t>
            </a:r>
          </a:p>
          <a:p>
            <a:r>
              <a:rPr lang="en-US" altLang="ko-KR" sz="1200" dirty="0"/>
              <a:t>&lt;%@ page </a:t>
            </a:r>
            <a:r>
              <a:rPr lang="en-US" altLang="ko-KR" sz="1200" dirty="0" err="1"/>
              <a:t>contentType</a:t>
            </a:r>
            <a:r>
              <a:rPr lang="en-US" altLang="ko-KR" sz="1200" dirty="0"/>
              <a:t>="text/</a:t>
            </a:r>
            <a:r>
              <a:rPr lang="en-US" altLang="ko-KR" sz="1200" dirty="0" err="1"/>
              <a:t>html;charset</a:t>
            </a:r>
            <a:r>
              <a:rPr lang="en-US" altLang="ko-KR" sz="1200" dirty="0"/>
              <a:t>=</a:t>
            </a:r>
            <a:r>
              <a:rPr lang="en-US" altLang="ko-KR" sz="1200" dirty="0" err="1"/>
              <a:t>euc-kr</a:t>
            </a:r>
            <a:r>
              <a:rPr lang="en-US" altLang="ko-KR" sz="1200" dirty="0"/>
              <a:t>"%&gt;</a:t>
            </a:r>
          </a:p>
          <a:p>
            <a:r>
              <a:rPr lang="en-US" altLang="ko-KR" sz="1200" dirty="0"/>
              <a:t>&lt;html&gt;</a:t>
            </a:r>
          </a:p>
          <a:p>
            <a:r>
              <a:rPr lang="en-US" altLang="ko-KR" sz="1200" dirty="0"/>
              <a:t>&lt;head&gt;</a:t>
            </a:r>
          </a:p>
          <a:p>
            <a:r>
              <a:rPr lang="en-US" altLang="ko-KR" sz="1200" dirty="0"/>
              <a:t>&lt;title&gt;JSP World&lt;/title&gt;</a:t>
            </a:r>
          </a:p>
          <a:p>
            <a:r>
              <a:rPr lang="en-US" altLang="ko-KR" sz="1200" dirty="0"/>
              <a:t>&lt;meta name="viewport" content="width=device-width, initial-scale=1"&gt;</a:t>
            </a:r>
          </a:p>
          <a:p>
            <a:r>
              <a:rPr lang="en-US" altLang="ko-KR" sz="1200" dirty="0"/>
              <a:t>&lt;link </a:t>
            </a:r>
            <a:r>
              <a:rPr lang="en-US" altLang="ko-KR" sz="1200" dirty="0" err="1"/>
              <a:t>rel</a:t>
            </a:r>
            <a:r>
              <a:rPr lang="en-US" altLang="ko-KR" sz="1200" dirty="0"/>
              <a:t>="stylesheet" </a:t>
            </a:r>
            <a:r>
              <a:rPr lang="en-US" altLang="ko-KR" sz="1200" dirty="0" err="1"/>
              <a:t>href</a:t>
            </a:r>
            <a:r>
              <a:rPr lang="en-US" altLang="ko-KR" sz="1200" dirty="0"/>
              <a:t>="../../</a:t>
            </a:r>
            <a:r>
              <a:rPr lang="en-US" altLang="ko-KR" sz="1200" dirty="0" err="1"/>
              <a:t>css</a:t>
            </a:r>
            <a:r>
              <a:rPr lang="en-US" altLang="ko-KR" sz="1200" dirty="0"/>
              <a:t>/style1.css" /&gt;</a:t>
            </a:r>
          </a:p>
          <a:p>
            <a:r>
              <a:rPr lang="en-US" altLang="ko-KR" sz="1200" dirty="0"/>
              <a:t>&lt;/head&gt;</a:t>
            </a:r>
          </a:p>
          <a:p>
            <a:r>
              <a:rPr lang="en-US" altLang="ko-KR" sz="1200" dirty="0"/>
              <a:t>&lt;body&gt;</a:t>
            </a:r>
          </a:p>
          <a:p>
            <a:r>
              <a:rPr lang="en-US" altLang="ko-KR" sz="1200" dirty="0"/>
              <a:t>&lt;section&gt;</a:t>
            </a:r>
          </a:p>
          <a:p>
            <a:r>
              <a:rPr lang="en-US" altLang="ko-KR" sz="1200" dirty="0"/>
              <a:t>&lt;!-- 1. </a:t>
            </a:r>
            <a:r>
              <a:rPr lang="ko-KR" altLang="en-US" sz="1200" dirty="0"/>
              <a:t>헤더 </a:t>
            </a:r>
            <a:r>
              <a:rPr lang="en-US" altLang="ko-KR" sz="1200" dirty="0"/>
              <a:t>--&gt;</a:t>
            </a:r>
          </a:p>
          <a:p>
            <a:r>
              <a:rPr lang="en-US" altLang="ko-KR" sz="1200" dirty="0"/>
              <a:t>&lt;header class="header1"&gt;</a:t>
            </a:r>
          </a:p>
          <a:p>
            <a:r>
              <a:rPr lang="en-US" altLang="ko-KR" sz="1200" dirty="0"/>
              <a:t>	&lt;h1&gt;</a:t>
            </a:r>
            <a:r>
              <a:rPr lang="ko-KR" altLang="en-US" sz="1200" dirty="0" err="1"/>
              <a:t>조건문</a:t>
            </a:r>
            <a:r>
              <a:rPr lang="en-US" altLang="ko-KR" sz="1200" dirty="0"/>
              <a:t>/</a:t>
            </a:r>
            <a:r>
              <a:rPr lang="ko-KR" altLang="en-US" sz="1200" dirty="0" err="1"/>
              <a:t>반복문</a:t>
            </a:r>
            <a:r>
              <a:rPr lang="en-US" altLang="ko-KR" sz="1200" dirty="0"/>
              <a:t>&lt;/h1&gt;</a:t>
            </a:r>
          </a:p>
          <a:p>
            <a:r>
              <a:rPr lang="en-US" altLang="ko-KR" sz="1200" dirty="0"/>
              <a:t>&lt;/header&gt; </a:t>
            </a:r>
          </a:p>
          <a:p>
            <a:r>
              <a:rPr lang="en-US" altLang="ko-KR" sz="1200" dirty="0"/>
              <a:t>&lt;!-- 2. </a:t>
            </a:r>
            <a:r>
              <a:rPr lang="ko-KR" altLang="en-US" sz="1200" dirty="0"/>
              <a:t>본문 </a:t>
            </a:r>
            <a:r>
              <a:rPr lang="en-US" altLang="ko-KR" sz="1200" dirty="0"/>
              <a:t>--&gt;</a:t>
            </a:r>
          </a:p>
          <a:p>
            <a:r>
              <a:rPr lang="en-US" altLang="ko-KR" sz="1200" dirty="0"/>
              <a:t>&lt;section&gt; </a:t>
            </a:r>
          </a:p>
          <a:p>
            <a:r>
              <a:rPr lang="en-US" altLang="ko-KR" sz="1200" dirty="0"/>
              <a:t>    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r>
              <a:rPr lang="en-US" altLang="ko-KR" sz="1200" dirty="0"/>
              <a:t>&lt;%</a:t>
            </a:r>
          </a:p>
          <a:p>
            <a:r>
              <a:rPr lang="en-US" altLang="ko-KR" sz="1200" dirty="0"/>
              <a:t>	String grade = "";</a:t>
            </a:r>
          </a:p>
          <a:p>
            <a:r>
              <a:rPr lang="en-US" altLang="ko-KR" sz="1200" dirty="0"/>
              <a:t>	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score = 95;</a:t>
            </a:r>
          </a:p>
          <a:p>
            <a:r>
              <a:rPr lang="en-US" altLang="ko-KR" sz="1200" dirty="0"/>
              <a:t>	if (score &gt;= 90) </a:t>
            </a:r>
          </a:p>
          <a:p>
            <a:r>
              <a:rPr lang="en-US" altLang="ko-KR" sz="1200" dirty="0"/>
              <a:t>	grade = "A";</a:t>
            </a:r>
          </a:p>
          <a:p>
            <a:r>
              <a:rPr lang="en-US" altLang="ko-KR" sz="1200" dirty="0"/>
              <a:t>%&gt;</a:t>
            </a:r>
          </a:p>
          <a:p>
            <a:r>
              <a:rPr lang="en-US" altLang="ko-KR" sz="1200" dirty="0"/>
              <a:t>&lt;%= grade %&gt;</a:t>
            </a:r>
            <a:r>
              <a:rPr lang="ko-KR" altLang="en-US" sz="1200" dirty="0"/>
              <a:t>등급입니다</a:t>
            </a:r>
          </a:p>
          <a:p>
            <a:r>
              <a:rPr lang="en-US" altLang="ko-KR" sz="1200" dirty="0"/>
              <a:t>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r>
              <a:rPr lang="en-US" altLang="ko-KR" sz="1200" dirty="0"/>
              <a:t>&lt;/section&gt; </a:t>
            </a:r>
          </a:p>
          <a:p>
            <a:r>
              <a:rPr lang="en-US" altLang="ko-KR" sz="1200" dirty="0"/>
              <a:t>&lt;!-- 3. </a:t>
            </a:r>
            <a:r>
              <a:rPr lang="ko-KR" altLang="en-US" sz="1200" dirty="0" err="1"/>
              <a:t>푸터</a:t>
            </a:r>
            <a:r>
              <a:rPr lang="ko-KR" altLang="en-US" sz="1200" dirty="0"/>
              <a:t> </a:t>
            </a:r>
            <a:r>
              <a:rPr lang="en-US" altLang="ko-KR" sz="1200" dirty="0"/>
              <a:t>--&gt;</a:t>
            </a:r>
          </a:p>
          <a:p>
            <a:r>
              <a:rPr lang="en-US" altLang="ko-KR" sz="1200" dirty="0"/>
              <a:t>&lt;footer class="footer1"&gt;</a:t>
            </a:r>
          </a:p>
          <a:p>
            <a:r>
              <a:rPr lang="en-US" altLang="ko-KR" sz="1200" dirty="0"/>
              <a:t> &lt;center&gt;</a:t>
            </a:r>
          </a:p>
          <a:p>
            <a:r>
              <a:rPr lang="en-US" altLang="ko-KR" sz="1200" dirty="0"/>
              <a:t>       &lt;%@ include file="../../include/businessInfo.inc" %&gt;</a:t>
            </a:r>
          </a:p>
          <a:p>
            <a:r>
              <a:rPr lang="en-US" altLang="ko-KR" sz="1200" dirty="0"/>
              <a:t> &lt;/center&gt;</a:t>
            </a:r>
          </a:p>
          <a:p>
            <a:r>
              <a:rPr lang="en-US" altLang="ko-KR" sz="1200" dirty="0"/>
              <a:t>&lt;/footer&gt;</a:t>
            </a:r>
          </a:p>
          <a:p>
            <a:r>
              <a:rPr lang="en-US" altLang="ko-KR" sz="1200" dirty="0"/>
              <a:t>&lt;/section&gt; </a:t>
            </a:r>
          </a:p>
          <a:p>
            <a:r>
              <a:rPr lang="en-US" altLang="ko-KR" sz="1200" dirty="0"/>
              <a:t>&lt;/body&gt;&lt;/html&gt;</a:t>
            </a:r>
            <a:endParaRPr lang="ko-KR" altLang="en-US" sz="12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7044" y="721041"/>
            <a:ext cx="4019044" cy="5667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2943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1663436" y="3439073"/>
            <a:ext cx="3424453" cy="3293209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695030" y="476673"/>
            <a:ext cx="1736675" cy="2088232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prstClr val="white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-64539" y="0"/>
            <a:ext cx="156805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sz="2000" dirty="0">
                <a:solidFill>
                  <a:prstClr val="black"/>
                </a:solidFill>
              </a:rPr>
              <a:t>if else</a:t>
            </a:r>
            <a:r>
              <a:rPr lang="ko-KR" altLang="en-US" sz="2000" dirty="0">
                <a:solidFill>
                  <a:prstClr val="black"/>
                </a:solidFill>
              </a:rPr>
              <a:t>문</a:t>
            </a:r>
            <a:r>
              <a:rPr lang="en-US" altLang="ko-KR" sz="2000" dirty="0">
                <a:solidFill>
                  <a:prstClr val="black"/>
                </a:solidFill>
              </a:rPr>
              <a:t> </a:t>
            </a:r>
            <a:endParaRPr lang="ko-KR" altLang="en-US" sz="2000" dirty="0">
              <a:solidFill>
                <a:prstClr val="black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695029" y="422535"/>
            <a:ext cx="1659824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ko-KR" sz="16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if(</a:t>
            </a:r>
            <a:r>
              <a:rPr lang="ko-KR" altLang="en-US" sz="160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조건식</a:t>
            </a:r>
            <a:r>
              <a:rPr lang="en-US" altLang="ko-KR" sz="16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1)</a:t>
            </a:r>
            <a:endParaRPr lang="ko-KR" altLang="en-US" sz="16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just"/>
            <a:r>
              <a:rPr lang="en-US" altLang="ko-KR" sz="16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{ </a:t>
            </a:r>
            <a:endParaRPr lang="ko-KR" altLang="en-US" sz="16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just"/>
            <a:r>
              <a:rPr lang="ko-KR" altLang="en-US" sz="16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   명령문</a:t>
            </a:r>
            <a:r>
              <a:rPr lang="en-US" altLang="ko-KR" sz="16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6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just"/>
            <a:r>
              <a:rPr lang="en-US" altLang="ko-KR" sz="16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}</a:t>
            </a:r>
            <a:endParaRPr lang="ko-KR" altLang="en-US" sz="16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just"/>
            <a:r>
              <a:rPr lang="en-US" altLang="ko-KR" sz="16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else</a:t>
            </a:r>
            <a:endParaRPr lang="ko-KR" altLang="en-US" sz="16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just"/>
            <a:r>
              <a:rPr lang="en-US" altLang="ko-KR" sz="16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{</a:t>
            </a:r>
            <a:endParaRPr lang="ko-KR" altLang="en-US" sz="16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just"/>
            <a:r>
              <a:rPr lang="ko-KR" altLang="en-US" sz="16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   명령문</a:t>
            </a:r>
            <a:r>
              <a:rPr lang="en-US" altLang="ko-KR" sz="16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6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just"/>
            <a:r>
              <a:rPr lang="en-US" altLang="ko-KR" sz="16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}</a:t>
            </a:r>
            <a:endParaRPr lang="ko-KR" altLang="en-US" sz="16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9" r="13036"/>
          <a:stretch/>
        </p:blipFill>
        <p:spPr bwMode="auto">
          <a:xfrm>
            <a:off x="3647728" y="476673"/>
            <a:ext cx="6624736" cy="20882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1663435" y="2745795"/>
            <a:ext cx="66967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dirty="0">
                <a:solidFill>
                  <a:prstClr val="black"/>
                </a:solidFill>
              </a:rPr>
              <a:t>If</a:t>
            </a:r>
            <a:r>
              <a:rPr lang="ko-KR" altLang="en-US" dirty="0">
                <a:solidFill>
                  <a:prstClr val="black"/>
                </a:solidFill>
              </a:rPr>
              <a:t> </a:t>
            </a:r>
            <a:r>
              <a:rPr lang="en-US" altLang="ko-KR" dirty="0">
                <a:solidFill>
                  <a:prstClr val="black"/>
                </a:solidFill>
              </a:rPr>
              <a:t>else </a:t>
            </a:r>
            <a:r>
              <a:rPr lang="ko-KR" altLang="en-US" dirty="0" err="1">
                <a:solidFill>
                  <a:prstClr val="black"/>
                </a:solidFill>
              </a:rPr>
              <a:t>조건문</a:t>
            </a:r>
            <a:r>
              <a:rPr lang="ko-KR" altLang="en-US" dirty="0">
                <a:solidFill>
                  <a:prstClr val="black"/>
                </a:solidFill>
              </a:rPr>
              <a:t> 예</a:t>
            </a:r>
            <a:endParaRPr lang="en-US" altLang="ko-KR" dirty="0">
              <a:solidFill>
                <a:prstClr val="black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prstClr val="black"/>
                </a:solidFill>
              </a:rPr>
              <a:t> </a:t>
            </a:r>
            <a:r>
              <a:rPr lang="ko-KR" altLang="en-US" sz="1600" dirty="0">
                <a:solidFill>
                  <a:prstClr val="black"/>
                </a:solidFill>
              </a:rPr>
              <a:t>점수가 </a:t>
            </a:r>
            <a:r>
              <a:rPr lang="en-US" altLang="ko-KR" sz="1600" dirty="0">
                <a:solidFill>
                  <a:prstClr val="black"/>
                </a:solidFill>
              </a:rPr>
              <a:t>90 </a:t>
            </a:r>
            <a:r>
              <a:rPr lang="ko-KR" altLang="en-US" sz="1600" dirty="0">
                <a:solidFill>
                  <a:prstClr val="black"/>
                </a:solidFill>
              </a:rPr>
              <a:t>이상이면 </a:t>
            </a:r>
            <a:r>
              <a:rPr lang="en-US" altLang="ko-KR" sz="1600" dirty="0">
                <a:solidFill>
                  <a:prstClr val="black"/>
                </a:solidFill>
              </a:rPr>
              <a:t>A</a:t>
            </a:r>
            <a:r>
              <a:rPr lang="ko-KR" altLang="en-US" sz="1600" dirty="0">
                <a:solidFill>
                  <a:prstClr val="black"/>
                </a:solidFill>
              </a:rPr>
              <a:t>학점</a:t>
            </a:r>
            <a:r>
              <a:rPr lang="en-US" altLang="ko-KR" sz="1600" dirty="0">
                <a:solidFill>
                  <a:prstClr val="black"/>
                </a:solidFill>
              </a:rPr>
              <a:t>, </a:t>
            </a:r>
            <a:r>
              <a:rPr lang="ko-KR" altLang="en-US" sz="1600" dirty="0">
                <a:solidFill>
                  <a:prstClr val="black"/>
                </a:solidFill>
              </a:rPr>
              <a:t>그렇지 않으면 </a:t>
            </a:r>
            <a:r>
              <a:rPr lang="en-US" altLang="ko-KR" sz="1600" dirty="0">
                <a:solidFill>
                  <a:prstClr val="black"/>
                </a:solidFill>
              </a:rPr>
              <a:t>B</a:t>
            </a:r>
            <a:r>
              <a:rPr lang="ko-KR" altLang="en-US" sz="1600" dirty="0">
                <a:solidFill>
                  <a:prstClr val="black"/>
                </a:solidFill>
              </a:rPr>
              <a:t>학점 부여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471" t="29380" r="18176" b="18024"/>
          <a:stretch/>
        </p:blipFill>
        <p:spPr bwMode="auto">
          <a:xfrm>
            <a:off x="7536160" y="3068961"/>
            <a:ext cx="2980970" cy="372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1695029" y="3439073"/>
            <a:ext cx="3528392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prstClr val="black"/>
                </a:solidFill>
              </a:rPr>
              <a:t>&lt;section&gt; </a:t>
            </a:r>
          </a:p>
          <a:p>
            <a:r>
              <a:rPr lang="en-US" altLang="ko-KR" sz="1600" dirty="0">
                <a:solidFill>
                  <a:prstClr val="black"/>
                </a:solidFill>
              </a:rPr>
              <a:t>    &lt;</a:t>
            </a:r>
            <a:r>
              <a:rPr lang="en-US" altLang="ko-KR" sz="1600" dirty="0" err="1">
                <a:solidFill>
                  <a:prstClr val="black"/>
                </a:solidFill>
              </a:rPr>
              <a:t>br</a:t>
            </a:r>
            <a:r>
              <a:rPr lang="en-US" altLang="ko-KR" sz="1600" dirty="0">
                <a:solidFill>
                  <a:prstClr val="black"/>
                </a:solidFill>
              </a:rPr>
              <a:t>&gt;&lt;</a:t>
            </a:r>
            <a:r>
              <a:rPr lang="en-US" altLang="ko-KR" sz="1600" dirty="0" err="1">
                <a:solidFill>
                  <a:prstClr val="black"/>
                </a:solidFill>
              </a:rPr>
              <a:t>br</a:t>
            </a:r>
            <a:r>
              <a:rPr lang="en-US" altLang="ko-KR" sz="1600" dirty="0">
                <a:solidFill>
                  <a:prstClr val="black"/>
                </a:solidFill>
              </a:rPr>
              <a:t>&gt;</a:t>
            </a:r>
          </a:p>
          <a:p>
            <a:r>
              <a:rPr lang="en-US" altLang="ko-KR" sz="1600" dirty="0">
                <a:solidFill>
                  <a:prstClr val="black"/>
                </a:solidFill>
              </a:rPr>
              <a:t>&lt;%</a:t>
            </a:r>
          </a:p>
          <a:p>
            <a:r>
              <a:rPr lang="en-US" altLang="ko-KR" sz="1600" dirty="0">
                <a:solidFill>
                  <a:prstClr val="black"/>
                </a:solidFill>
              </a:rPr>
              <a:t>	String grade = "";</a:t>
            </a:r>
          </a:p>
          <a:p>
            <a:r>
              <a:rPr lang="en-US" altLang="ko-KR" sz="1600" dirty="0">
                <a:solidFill>
                  <a:prstClr val="black"/>
                </a:solidFill>
              </a:rPr>
              <a:t>	</a:t>
            </a:r>
            <a:r>
              <a:rPr lang="en-US" altLang="ko-KR" sz="1600" dirty="0" err="1">
                <a:solidFill>
                  <a:prstClr val="black"/>
                </a:solidFill>
              </a:rPr>
              <a:t>int</a:t>
            </a:r>
            <a:r>
              <a:rPr lang="en-US" altLang="ko-KR" sz="1600" dirty="0">
                <a:solidFill>
                  <a:prstClr val="black"/>
                </a:solidFill>
              </a:rPr>
              <a:t> score = 80;</a:t>
            </a:r>
          </a:p>
          <a:p>
            <a:r>
              <a:rPr lang="en-US" altLang="ko-KR" sz="1600" dirty="0">
                <a:solidFill>
                  <a:prstClr val="black"/>
                </a:solidFill>
              </a:rPr>
              <a:t>	if (score &gt;= 90) </a:t>
            </a:r>
          </a:p>
          <a:p>
            <a:r>
              <a:rPr lang="en-US" altLang="ko-KR" sz="1600" dirty="0">
                <a:solidFill>
                  <a:prstClr val="black"/>
                </a:solidFill>
              </a:rPr>
              <a:t>	grade = "A";</a:t>
            </a:r>
          </a:p>
          <a:p>
            <a:r>
              <a:rPr lang="en-US" altLang="ko-KR" sz="1600" dirty="0">
                <a:solidFill>
                  <a:prstClr val="black"/>
                </a:solidFill>
              </a:rPr>
              <a:t>	else  	</a:t>
            </a:r>
          </a:p>
          <a:p>
            <a:r>
              <a:rPr lang="en-US" altLang="ko-KR" sz="1600" dirty="0">
                <a:solidFill>
                  <a:prstClr val="black"/>
                </a:solidFill>
              </a:rPr>
              <a:t>	grade = "B";</a:t>
            </a:r>
          </a:p>
          <a:p>
            <a:r>
              <a:rPr lang="en-US" altLang="ko-KR" sz="1600" dirty="0">
                <a:solidFill>
                  <a:prstClr val="black"/>
                </a:solidFill>
              </a:rPr>
              <a:t>%&gt;</a:t>
            </a:r>
          </a:p>
          <a:p>
            <a:r>
              <a:rPr lang="en-US" altLang="ko-KR" sz="1600" dirty="0">
                <a:solidFill>
                  <a:prstClr val="black"/>
                </a:solidFill>
              </a:rPr>
              <a:t>	&lt;%= grade %&gt;</a:t>
            </a:r>
            <a:r>
              <a:rPr lang="ko-KR" altLang="en-US" sz="1600" dirty="0">
                <a:solidFill>
                  <a:prstClr val="black"/>
                </a:solidFill>
              </a:rPr>
              <a:t>등급입니다</a:t>
            </a:r>
          </a:p>
          <a:p>
            <a:r>
              <a:rPr lang="en-US" altLang="ko-KR" sz="1600" dirty="0">
                <a:solidFill>
                  <a:prstClr val="black"/>
                </a:solidFill>
              </a:rPr>
              <a:t>&lt;</a:t>
            </a:r>
            <a:r>
              <a:rPr lang="en-US" altLang="ko-KR" sz="1600" dirty="0" err="1">
                <a:solidFill>
                  <a:prstClr val="black"/>
                </a:solidFill>
              </a:rPr>
              <a:t>br</a:t>
            </a:r>
            <a:r>
              <a:rPr lang="en-US" altLang="ko-KR" sz="1600" dirty="0">
                <a:solidFill>
                  <a:prstClr val="black"/>
                </a:solidFill>
              </a:rPr>
              <a:t>&gt;&lt;</a:t>
            </a:r>
            <a:r>
              <a:rPr lang="en-US" altLang="ko-KR" sz="1600" dirty="0" err="1">
                <a:solidFill>
                  <a:prstClr val="black"/>
                </a:solidFill>
              </a:rPr>
              <a:t>br</a:t>
            </a:r>
            <a:r>
              <a:rPr lang="en-US" altLang="ko-KR" sz="1600" dirty="0">
                <a:solidFill>
                  <a:prstClr val="black"/>
                </a:solidFill>
              </a:rPr>
              <a:t>&gt;&lt;</a:t>
            </a:r>
            <a:r>
              <a:rPr lang="en-US" altLang="ko-KR" sz="1600" dirty="0" err="1">
                <a:solidFill>
                  <a:prstClr val="black"/>
                </a:solidFill>
              </a:rPr>
              <a:t>br</a:t>
            </a:r>
            <a:r>
              <a:rPr lang="en-US" altLang="ko-KR" sz="1600" dirty="0">
                <a:solidFill>
                  <a:prstClr val="black"/>
                </a:solidFill>
              </a:rPr>
              <a:t>&gt;</a:t>
            </a:r>
          </a:p>
          <a:p>
            <a:r>
              <a:rPr lang="en-US" altLang="ko-KR" sz="1600" dirty="0">
                <a:solidFill>
                  <a:prstClr val="black"/>
                </a:solidFill>
              </a:rPr>
              <a:t>&lt;/section&gt; </a:t>
            </a:r>
            <a:endParaRPr lang="ko-KR" altLang="en-US" sz="1600" dirty="0">
              <a:solidFill>
                <a:prstClr val="black"/>
              </a:solidFill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8" t="54029" r="68229" b="31357"/>
          <a:stretch/>
        </p:blipFill>
        <p:spPr bwMode="auto">
          <a:xfrm>
            <a:off x="5223421" y="5805264"/>
            <a:ext cx="2312739" cy="8575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직사각형 9"/>
          <p:cNvSpPr/>
          <p:nvPr/>
        </p:nvSpPr>
        <p:spPr>
          <a:xfrm>
            <a:off x="2616202" y="4725144"/>
            <a:ext cx="1535583" cy="1008112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12" name="직선 화살표 연결선 11"/>
          <p:cNvCxnSpPr>
            <a:stCxn id="10" idx="3"/>
          </p:cNvCxnSpPr>
          <p:nvPr/>
        </p:nvCxnSpPr>
        <p:spPr>
          <a:xfrm>
            <a:off x="4151784" y="5229200"/>
            <a:ext cx="3384376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22284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30492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dirty="0">
                <a:solidFill>
                  <a:prstClr val="black"/>
                </a:solidFill>
              </a:rPr>
              <a:t>If</a:t>
            </a:r>
            <a:r>
              <a:rPr lang="ko-KR" altLang="en-US" dirty="0">
                <a:solidFill>
                  <a:prstClr val="black"/>
                </a:solidFill>
              </a:rPr>
              <a:t> </a:t>
            </a:r>
            <a:r>
              <a:rPr lang="en-US" altLang="ko-KR" dirty="0">
                <a:solidFill>
                  <a:prstClr val="black"/>
                </a:solidFill>
              </a:rPr>
              <a:t>– else </a:t>
            </a:r>
            <a:r>
              <a:rPr lang="ko-KR" altLang="en-US" dirty="0" err="1">
                <a:solidFill>
                  <a:prstClr val="black"/>
                </a:solidFill>
              </a:rPr>
              <a:t>조건문</a:t>
            </a:r>
            <a:r>
              <a:rPr lang="ko-KR" altLang="en-US" dirty="0">
                <a:solidFill>
                  <a:prstClr val="black"/>
                </a:solidFill>
              </a:rPr>
              <a:t> 실습예제</a:t>
            </a:r>
            <a:endParaRPr lang="en-US" altLang="ko-KR" dirty="0">
              <a:solidFill>
                <a:prstClr val="black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15019" y="452845"/>
            <a:ext cx="5259238" cy="6370975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r>
              <a:rPr lang="en-US" altLang="ko-KR" sz="1200" dirty="0"/>
              <a:t>&lt;!DOCTYPE HTML&gt;</a:t>
            </a:r>
          </a:p>
          <a:p>
            <a:r>
              <a:rPr lang="en-US" altLang="ko-KR" sz="1200" dirty="0"/>
              <a:t>&lt;%@ page </a:t>
            </a:r>
            <a:r>
              <a:rPr lang="en-US" altLang="ko-KR" sz="1200" dirty="0" err="1"/>
              <a:t>contentType</a:t>
            </a:r>
            <a:r>
              <a:rPr lang="en-US" altLang="ko-KR" sz="1200" dirty="0"/>
              <a:t>="text/</a:t>
            </a:r>
            <a:r>
              <a:rPr lang="en-US" altLang="ko-KR" sz="1200" dirty="0" err="1"/>
              <a:t>html;charset</a:t>
            </a:r>
            <a:r>
              <a:rPr lang="en-US" altLang="ko-KR" sz="1200" dirty="0"/>
              <a:t>=</a:t>
            </a:r>
            <a:r>
              <a:rPr lang="en-US" altLang="ko-KR" sz="1200" dirty="0" err="1"/>
              <a:t>euc-kr</a:t>
            </a:r>
            <a:r>
              <a:rPr lang="en-US" altLang="ko-KR" sz="1200" dirty="0"/>
              <a:t>"%&gt;</a:t>
            </a:r>
          </a:p>
          <a:p>
            <a:r>
              <a:rPr lang="en-US" altLang="ko-KR" sz="1200" dirty="0"/>
              <a:t>&lt;html&gt;</a:t>
            </a:r>
          </a:p>
          <a:p>
            <a:r>
              <a:rPr lang="en-US" altLang="ko-KR" sz="1200" dirty="0"/>
              <a:t>&lt;head&gt;</a:t>
            </a:r>
          </a:p>
          <a:p>
            <a:r>
              <a:rPr lang="en-US" altLang="ko-KR" sz="1200" dirty="0"/>
              <a:t>&lt;title&gt;JSP World&lt;/title&gt;</a:t>
            </a:r>
          </a:p>
          <a:p>
            <a:r>
              <a:rPr lang="en-US" altLang="ko-KR" sz="1200" dirty="0"/>
              <a:t>&lt;meta name="viewport" content="width=device-width, initial-scale=1"&gt;</a:t>
            </a:r>
          </a:p>
          <a:p>
            <a:r>
              <a:rPr lang="en-US" altLang="ko-KR" sz="1200" dirty="0"/>
              <a:t>&lt;link </a:t>
            </a:r>
            <a:r>
              <a:rPr lang="en-US" altLang="ko-KR" sz="1200" dirty="0" err="1"/>
              <a:t>rel</a:t>
            </a:r>
            <a:r>
              <a:rPr lang="en-US" altLang="ko-KR" sz="1200" dirty="0"/>
              <a:t>="stylesheet" </a:t>
            </a:r>
            <a:r>
              <a:rPr lang="en-US" altLang="ko-KR" sz="1200" dirty="0" err="1"/>
              <a:t>href</a:t>
            </a:r>
            <a:r>
              <a:rPr lang="en-US" altLang="ko-KR" sz="1200" dirty="0"/>
              <a:t>="../../</a:t>
            </a:r>
            <a:r>
              <a:rPr lang="en-US" altLang="ko-KR" sz="1200" dirty="0" err="1"/>
              <a:t>css</a:t>
            </a:r>
            <a:r>
              <a:rPr lang="en-US" altLang="ko-KR" sz="1200" dirty="0"/>
              <a:t>/style1.css" /&gt;</a:t>
            </a:r>
          </a:p>
          <a:p>
            <a:r>
              <a:rPr lang="en-US" altLang="ko-KR" sz="1200" dirty="0"/>
              <a:t>&lt;/head&gt;</a:t>
            </a:r>
          </a:p>
          <a:p>
            <a:r>
              <a:rPr lang="en-US" altLang="ko-KR" sz="1200" dirty="0"/>
              <a:t>&lt;body&gt;</a:t>
            </a:r>
          </a:p>
          <a:p>
            <a:r>
              <a:rPr lang="en-US" altLang="ko-KR" sz="1200" dirty="0"/>
              <a:t>&lt;section&gt;</a:t>
            </a:r>
          </a:p>
          <a:p>
            <a:r>
              <a:rPr lang="en-US" altLang="ko-KR" sz="1200" dirty="0"/>
              <a:t>&lt;!-- 1. </a:t>
            </a:r>
            <a:r>
              <a:rPr lang="ko-KR" altLang="en-US" sz="1200" dirty="0"/>
              <a:t>헤더 </a:t>
            </a:r>
            <a:r>
              <a:rPr lang="en-US" altLang="ko-KR" sz="1200" dirty="0"/>
              <a:t>--&gt;</a:t>
            </a:r>
          </a:p>
          <a:p>
            <a:r>
              <a:rPr lang="en-US" altLang="ko-KR" sz="1200" dirty="0"/>
              <a:t>&lt;header class="header1"&gt;</a:t>
            </a:r>
          </a:p>
          <a:p>
            <a:r>
              <a:rPr lang="en-US" altLang="ko-KR" sz="1200" dirty="0"/>
              <a:t>	&lt;h1&gt;</a:t>
            </a:r>
            <a:r>
              <a:rPr lang="ko-KR" altLang="en-US" sz="1200" dirty="0" err="1"/>
              <a:t>조건문</a:t>
            </a:r>
            <a:r>
              <a:rPr lang="en-US" altLang="ko-KR" sz="1200" dirty="0"/>
              <a:t>/</a:t>
            </a:r>
            <a:r>
              <a:rPr lang="ko-KR" altLang="en-US" sz="1200" dirty="0" err="1"/>
              <a:t>반복문</a:t>
            </a:r>
            <a:r>
              <a:rPr lang="en-US" altLang="ko-KR" sz="1200" dirty="0"/>
              <a:t>&lt;/h1&gt;</a:t>
            </a:r>
          </a:p>
          <a:p>
            <a:r>
              <a:rPr lang="en-US" altLang="ko-KR" sz="1200" dirty="0"/>
              <a:t>&lt;/header&gt; </a:t>
            </a:r>
          </a:p>
          <a:p>
            <a:r>
              <a:rPr lang="en-US" altLang="ko-KR" sz="1200" dirty="0"/>
              <a:t>&lt;!-- 2. </a:t>
            </a:r>
            <a:r>
              <a:rPr lang="ko-KR" altLang="en-US" sz="1200" dirty="0"/>
              <a:t>본문 </a:t>
            </a:r>
            <a:r>
              <a:rPr lang="en-US" altLang="ko-KR" sz="1200" dirty="0"/>
              <a:t>--&gt;</a:t>
            </a:r>
          </a:p>
          <a:p>
            <a:r>
              <a:rPr lang="en-US" altLang="ko-KR" sz="1200" dirty="0"/>
              <a:t>&lt;section&gt; </a:t>
            </a:r>
          </a:p>
          <a:p>
            <a:r>
              <a:rPr lang="en-US" altLang="ko-KR" sz="1200" dirty="0"/>
              <a:t>    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r>
              <a:rPr lang="en-US" altLang="ko-KR" sz="1200" dirty="0"/>
              <a:t>&lt;%</a:t>
            </a:r>
          </a:p>
          <a:p>
            <a:r>
              <a:rPr lang="en-US" altLang="ko-KR" sz="1200" dirty="0"/>
              <a:t>	String grade = "";</a:t>
            </a:r>
          </a:p>
          <a:p>
            <a:r>
              <a:rPr lang="en-US" altLang="ko-KR" sz="1200" dirty="0"/>
              <a:t>	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score = 80;</a:t>
            </a:r>
          </a:p>
          <a:p>
            <a:r>
              <a:rPr lang="en-US" altLang="ko-KR" sz="1200" dirty="0"/>
              <a:t>	if (score &gt;= 90) </a:t>
            </a:r>
          </a:p>
          <a:p>
            <a:r>
              <a:rPr lang="en-US" altLang="ko-KR" sz="1200" dirty="0"/>
              <a:t>	grade = "A";</a:t>
            </a:r>
          </a:p>
          <a:p>
            <a:r>
              <a:rPr lang="en-US" altLang="ko-KR" sz="1200" dirty="0"/>
              <a:t>	else  	</a:t>
            </a:r>
          </a:p>
          <a:p>
            <a:r>
              <a:rPr lang="en-US" altLang="ko-KR" sz="1200" dirty="0"/>
              <a:t>	grade = "B";</a:t>
            </a:r>
          </a:p>
          <a:p>
            <a:r>
              <a:rPr lang="en-US" altLang="ko-KR" sz="1200" dirty="0"/>
              <a:t>%&gt;</a:t>
            </a:r>
          </a:p>
          <a:p>
            <a:r>
              <a:rPr lang="en-US" altLang="ko-KR" sz="1200" dirty="0"/>
              <a:t>&lt;%= grade %&gt;</a:t>
            </a:r>
            <a:r>
              <a:rPr lang="ko-KR" altLang="en-US" sz="1200" dirty="0"/>
              <a:t>등급입니다</a:t>
            </a:r>
          </a:p>
          <a:p>
            <a:r>
              <a:rPr lang="en-US" altLang="ko-KR" sz="1200" dirty="0"/>
              <a:t>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r>
              <a:rPr lang="en-US" altLang="ko-KR" sz="1200" dirty="0"/>
              <a:t>&lt;/section&gt; </a:t>
            </a:r>
          </a:p>
          <a:p>
            <a:r>
              <a:rPr lang="en-US" altLang="ko-KR" sz="1200" dirty="0"/>
              <a:t>&lt;!-- 3. </a:t>
            </a:r>
            <a:r>
              <a:rPr lang="ko-KR" altLang="en-US" sz="1200" dirty="0" err="1"/>
              <a:t>푸터</a:t>
            </a:r>
            <a:r>
              <a:rPr lang="ko-KR" altLang="en-US" sz="1200" dirty="0"/>
              <a:t> </a:t>
            </a:r>
            <a:r>
              <a:rPr lang="en-US" altLang="ko-KR" sz="1200" dirty="0"/>
              <a:t>--&gt;</a:t>
            </a:r>
          </a:p>
          <a:p>
            <a:r>
              <a:rPr lang="en-US" altLang="ko-KR" sz="1200" dirty="0"/>
              <a:t>&lt;footer class="footer1"&gt;</a:t>
            </a:r>
          </a:p>
          <a:p>
            <a:r>
              <a:rPr lang="en-US" altLang="ko-KR" sz="1200" dirty="0"/>
              <a:t>&lt;center&gt;</a:t>
            </a:r>
          </a:p>
          <a:p>
            <a:r>
              <a:rPr lang="en-US" altLang="ko-KR" sz="1200" dirty="0"/>
              <a:t>   &lt;%@ include file="../../include/businessInfo.inc" %&gt;</a:t>
            </a:r>
          </a:p>
          <a:p>
            <a:r>
              <a:rPr lang="en-US" altLang="ko-KR" sz="1200" dirty="0"/>
              <a:t>&lt;/center&gt;</a:t>
            </a:r>
          </a:p>
          <a:p>
            <a:r>
              <a:rPr lang="en-US" altLang="ko-KR" sz="1200" dirty="0"/>
              <a:t>&lt;/footer&gt;&lt;/section&gt; &lt;/body&gt;&lt;/html&gt;</a:t>
            </a:r>
            <a:endParaRPr lang="ko-KR" altLang="en-US" sz="12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2643" y="619086"/>
            <a:ext cx="4282087" cy="6038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8910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680078" y="4221088"/>
            <a:ext cx="1895643" cy="1800200"/>
          </a:xfrm>
          <a:prstGeom prst="rect">
            <a:avLst/>
          </a:prstGeom>
          <a:solidFill>
            <a:schemeClr val="accent3"/>
          </a:solidFill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733568" y="369332"/>
            <a:ext cx="1477194" cy="2308324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-49292" y="-58468"/>
            <a:ext cx="200247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sz="2000" dirty="0">
                <a:solidFill>
                  <a:prstClr val="black"/>
                </a:solidFill>
              </a:rPr>
              <a:t>if else if..</a:t>
            </a:r>
            <a:r>
              <a:rPr lang="ko-KR" altLang="en-US" sz="2000" dirty="0">
                <a:solidFill>
                  <a:prstClr val="black"/>
                </a:solidFill>
              </a:rPr>
              <a:t>문</a:t>
            </a:r>
            <a:r>
              <a:rPr lang="en-US" altLang="ko-KR" sz="2000" dirty="0">
                <a:solidFill>
                  <a:prstClr val="black"/>
                </a:solidFill>
              </a:rPr>
              <a:t> </a:t>
            </a:r>
            <a:endParaRPr lang="ko-KR" altLang="en-US" sz="2000" dirty="0">
              <a:solidFill>
                <a:prstClr val="black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733568" y="369332"/>
            <a:ext cx="147719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if(</a:t>
            </a:r>
            <a:r>
              <a:rPr lang="ko-KR" altLang="en-US" sz="120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조건식</a:t>
            </a: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1)</a:t>
            </a:r>
            <a:endParaRPr lang="ko-KR" altLang="en-US" sz="12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{ </a:t>
            </a:r>
            <a:endParaRPr lang="ko-KR" altLang="en-US" sz="12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  명령문</a:t>
            </a: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2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}</a:t>
            </a:r>
            <a:endParaRPr lang="ko-KR" altLang="en-US" sz="12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else if(</a:t>
            </a:r>
            <a:r>
              <a:rPr lang="ko-KR" altLang="en-US" sz="120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조건식</a:t>
            </a: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2)</a:t>
            </a:r>
            <a:endParaRPr lang="ko-KR" altLang="en-US" sz="12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{</a:t>
            </a:r>
            <a:endParaRPr lang="ko-KR" altLang="en-US" sz="12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   명령문</a:t>
            </a: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2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}</a:t>
            </a:r>
            <a:endParaRPr lang="ko-KR" altLang="en-US" sz="12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else</a:t>
            </a:r>
            <a:endParaRPr lang="ko-KR" altLang="en-US" sz="12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{</a:t>
            </a:r>
            <a:endParaRPr lang="ko-KR" altLang="en-US" sz="12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   명령문</a:t>
            </a:r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2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}</a:t>
            </a:r>
            <a:endParaRPr lang="ko-KR" altLang="en-US" sz="12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8" t="4419" r="5907" b="3099"/>
          <a:stretch/>
        </p:blipFill>
        <p:spPr bwMode="auto">
          <a:xfrm>
            <a:off x="3708802" y="393700"/>
            <a:ext cx="6832518" cy="21509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1524000" y="2667180"/>
            <a:ext cx="901732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dirty="0">
                <a:solidFill>
                  <a:prstClr val="black"/>
                </a:solidFill>
              </a:rPr>
              <a:t>If</a:t>
            </a:r>
            <a:r>
              <a:rPr lang="ko-KR" altLang="en-US" dirty="0">
                <a:solidFill>
                  <a:prstClr val="black"/>
                </a:solidFill>
              </a:rPr>
              <a:t> </a:t>
            </a:r>
            <a:r>
              <a:rPr lang="en-US" altLang="ko-KR" dirty="0">
                <a:solidFill>
                  <a:prstClr val="black"/>
                </a:solidFill>
              </a:rPr>
              <a:t>else if..</a:t>
            </a:r>
            <a:r>
              <a:rPr lang="ko-KR" altLang="en-US" dirty="0" err="1">
                <a:solidFill>
                  <a:prstClr val="black"/>
                </a:solidFill>
              </a:rPr>
              <a:t>조건문</a:t>
            </a:r>
            <a:r>
              <a:rPr lang="ko-KR" altLang="en-US" dirty="0">
                <a:solidFill>
                  <a:prstClr val="black"/>
                </a:solidFill>
              </a:rPr>
              <a:t> 예</a:t>
            </a:r>
            <a:endParaRPr lang="en-US" altLang="ko-KR" dirty="0">
              <a:solidFill>
                <a:prstClr val="black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prstClr val="black"/>
                </a:solidFill>
              </a:rPr>
              <a:t> </a:t>
            </a:r>
            <a:r>
              <a:rPr lang="ko-KR" altLang="en-US" sz="1400" dirty="0">
                <a:solidFill>
                  <a:prstClr val="black"/>
                </a:solidFill>
              </a:rPr>
              <a:t>점수가 </a:t>
            </a:r>
            <a:r>
              <a:rPr lang="en-US" altLang="ko-KR" sz="1400" dirty="0">
                <a:solidFill>
                  <a:prstClr val="black"/>
                </a:solidFill>
              </a:rPr>
              <a:t>90 </a:t>
            </a:r>
            <a:r>
              <a:rPr lang="ko-KR" altLang="en-US" sz="1400" dirty="0">
                <a:solidFill>
                  <a:prstClr val="black"/>
                </a:solidFill>
              </a:rPr>
              <a:t>이상이면</a:t>
            </a:r>
            <a:r>
              <a:rPr lang="en-US" altLang="ko-KR" sz="1400" dirty="0">
                <a:solidFill>
                  <a:prstClr val="black"/>
                </a:solidFill>
              </a:rPr>
              <a:t> A</a:t>
            </a:r>
            <a:r>
              <a:rPr lang="ko-KR" altLang="en-US" sz="1400" dirty="0">
                <a:solidFill>
                  <a:prstClr val="black"/>
                </a:solidFill>
              </a:rPr>
              <a:t>학점</a:t>
            </a:r>
            <a:r>
              <a:rPr lang="en-US" altLang="ko-KR" sz="1400" dirty="0">
                <a:solidFill>
                  <a:prstClr val="black"/>
                </a:solidFill>
              </a:rPr>
              <a:t>, </a:t>
            </a:r>
            <a:r>
              <a:rPr lang="ko-KR" altLang="en-US" sz="1400" dirty="0">
                <a:solidFill>
                  <a:prstClr val="black"/>
                </a:solidFill>
              </a:rPr>
              <a:t>그렇지 않은 경우에 </a:t>
            </a:r>
            <a:r>
              <a:rPr lang="en-US" altLang="ko-KR" sz="1400" dirty="0">
                <a:solidFill>
                  <a:prstClr val="black"/>
                </a:solidFill>
              </a:rPr>
              <a:t>80 </a:t>
            </a:r>
            <a:r>
              <a:rPr lang="ko-KR" altLang="en-US" sz="1400" dirty="0">
                <a:solidFill>
                  <a:prstClr val="black"/>
                </a:solidFill>
              </a:rPr>
              <a:t>이상이면</a:t>
            </a:r>
            <a:r>
              <a:rPr lang="en-US" altLang="ko-KR" sz="1400" dirty="0">
                <a:solidFill>
                  <a:prstClr val="black"/>
                </a:solidFill>
              </a:rPr>
              <a:t> B</a:t>
            </a:r>
            <a:r>
              <a:rPr lang="ko-KR" altLang="en-US" sz="1400" dirty="0">
                <a:solidFill>
                  <a:prstClr val="black"/>
                </a:solidFill>
              </a:rPr>
              <a:t>학점</a:t>
            </a:r>
            <a:r>
              <a:rPr lang="en-US" altLang="ko-KR" sz="1400" dirty="0">
                <a:solidFill>
                  <a:prstClr val="black"/>
                </a:solidFill>
              </a:rPr>
              <a:t>, 70 </a:t>
            </a:r>
            <a:r>
              <a:rPr lang="ko-KR" altLang="en-US" sz="1400" dirty="0">
                <a:solidFill>
                  <a:prstClr val="black"/>
                </a:solidFill>
              </a:rPr>
              <a:t>이상이면</a:t>
            </a:r>
            <a:r>
              <a:rPr lang="en-US" altLang="ko-KR" sz="1400" dirty="0">
                <a:solidFill>
                  <a:prstClr val="black"/>
                </a:solidFill>
              </a:rPr>
              <a:t> C</a:t>
            </a:r>
            <a:r>
              <a:rPr lang="ko-KR" altLang="en-US" sz="1400" dirty="0">
                <a:solidFill>
                  <a:prstClr val="black"/>
                </a:solidFill>
              </a:rPr>
              <a:t>학점</a:t>
            </a:r>
            <a:r>
              <a:rPr lang="en-US" altLang="ko-KR" sz="1400" dirty="0">
                <a:solidFill>
                  <a:prstClr val="black"/>
                </a:solidFill>
              </a:rPr>
              <a:t>, </a:t>
            </a:r>
            <a:r>
              <a:rPr lang="ko-KR" altLang="en-US" sz="1400" dirty="0">
                <a:solidFill>
                  <a:prstClr val="black"/>
                </a:solidFill>
              </a:rPr>
              <a:t>그 외는 </a:t>
            </a:r>
            <a:r>
              <a:rPr lang="en-US" altLang="ko-KR" sz="1400" dirty="0">
                <a:solidFill>
                  <a:prstClr val="black"/>
                </a:solidFill>
              </a:rPr>
              <a:t>F</a:t>
            </a:r>
            <a:r>
              <a:rPr lang="ko-KR" altLang="en-US" sz="1400" dirty="0">
                <a:solidFill>
                  <a:prstClr val="black"/>
                </a:solidFill>
              </a:rPr>
              <a:t>학점 부여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3873" y="3344094"/>
            <a:ext cx="5724128" cy="34321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1680077" y="3153449"/>
            <a:ext cx="2207950" cy="3754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prstClr val="black"/>
                </a:solidFill>
              </a:rPr>
              <a:t>&lt;section&gt; </a:t>
            </a:r>
          </a:p>
          <a:p>
            <a:r>
              <a:rPr lang="en-US" altLang="ko-KR" sz="1400" dirty="0">
                <a:solidFill>
                  <a:prstClr val="black"/>
                </a:solidFill>
              </a:rPr>
              <a:t>    &lt;</a:t>
            </a:r>
            <a:r>
              <a:rPr lang="en-US" altLang="ko-KR" sz="1400" dirty="0" err="1">
                <a:solidFill>
                  <a:prstClr val="black"/>
                </a:solidFill>
              </a:rPr>
              <a:t>br</a:t>
            </a:r>
            <a:r>
              <a:rPr lang="en-US" altLang="ko-KR" sz="1400" dirty="0">
                <a:solidFill>
                  <a:prstClr val="black"/>
                </a:solidFill>
              </a:rPr>
              <a:t>&gt;&lt;</a:t>
            </a:r>
            <a:r>
              <a:rPr lang="en-US" altLang="ko-KR" sz="1400" dirty="0" err="1">
                <a:solidFill>
                  <a:prstClr val="black"/>
                </a:solidFill>
              </a:rPr>
              <a:t>br</a:t>
            </a:r>
            <a:r>
              <a:rPr lang="en-US" altLang="ko-KR" sz="1400" dirty="0">
                <a:solidFill>
                  <a:prstClr val="black"/>
                </a:solidFill>
              </a:rPr>
              <a:t>&gt;</a:t>
            </a:r>
          </a:p>
          <a:p>
            <a:r>
              <a:rPr lang="en-US" altLang="ko-KR" sz="1400" dirty="0">
                <a:solidFill>
                  <a:prstClr val="black"/>
                </a:solidFill>
              </a:rPr>
              <a:t>&lt;%</a:t>
            </a:r>
          </a:p>
          <a:p>
            <a:r>
              <a:rPr lang="en-US" altLang="ko-KR" sz="1400" dirty="0">
                <a:solidFill>
                  <a:prstClr val="black"/>
                </a:solidFill>
              </a:rPr>
              <a:t>String grade = "";</a:t>
            </a:r>
          </a:p>
          <a:p>
            <a:r>
              <a:rPr lang="en-US" altLang="ko-KR" sz="1400" dirty="0" err="1">
                <a:solidFill>
                  <a:prstClr val="black"/>
                </a:solidFill>
              </a:rPr>
              <a:t>int</a:t>
            </a:r>
            <a:r>
              <a:rPr lang="en-US" altLang="ko-KR" sz="1400" dirty="0">
                <a:solidFill>
                  <a:prstClr val="black"/>
                </a:solidFill>
              </a:rPr>
              <a:t> score = 75;</a:t>
            </a:r>
          </a:p>
          <a:p>
            <a:r>
              <a:rPr lang="en-US" altLang="ko-KR" sz="1400" dirty="0">
                <a:solidFill>
                  <a:prstClr val="black"/>
                </a:solidFill>
              </a:rPr>
              <a:t>if (score &gt;= 90) </a:t>
            </a:r>
          </a:p>
          <a:p>
            <a:r>
              <a:rPr lang="en-US" altLang="ko-KR" sz="1400" dirty="0">
                <a:solidFill>
                  <a:prstClr val="black"/>
                </a:solidFill>
              </a:rPr>
              <a:t>grade = "A";</a:t>
            </a:r>
          </a:p>
          <a:p>
            <a:r>
              <a:rPr lang="en-US" altLang="ko-KR" sz="1400" dirty="0">
                <a:solidFill>
                  <a:prstClr val="black"/>
                </a:solidFill>
              </a:rPr>
              <a:t>else if (score &gt;= 80) </a:t>
            </a:r>
          </a:p>
          <a:p>
            <a:r>
              <a:rPr lang="en-US" altLang="ko-KR" sz="1400" dirty="0">
                <a:solidFill>
                  <a:prstClr val="black"/>
                </a:solidFill>
              </a:rPr>
              <a:t>grade = "B";</a:t>
            </a:r>
          </a:p>
          <a:p>
            <a:r>
              <a:rPr lang="en-US" altLang="ko-KR" sz="1400" dirty="0">
                <a:solidFill>
                  <a:prstClr val="black"/>
                </a:solidFill>
              </a:rPr>
              <a:t>else if (score &gt;= 70) </a:t>
            </a:r>
          </a:p>
          <a:p>
            <a:r>
              <a:rPr lang="en-US" altLang="ko-KR" sz="1400" dirty="0">
                <a:solidFill>
                  <a:prstClr val="black"/>
                </a:solidFill>
              </a:rPr>
              <a:t>grade = "C";</a:t>
            </a:r>
          </a:p>
          <a:p>
            <a:r>
              <a:rPr lang="en-US" altLang="ko-KR" sz="1400" dirty="0">
                <a:solidFill>
                  <a:prstClr val="black"/>
                </a:solidFill>
              </a:rPr>
              <a:t>else </a:t>
            </a:r>
          </a:p>
          <a:p>
            <a:r>
              <a:rPr lang="en-US" altLang="ko-KR" sz="1400" dirty="0">
                <a:solidFill>
                  <a:prstClr val="black"/>
                </a:solidFill>
              </a:rPr>
              <a:t>grade = "F";</a:t>
            </a:r>
          </a:p>
          <a:p>
            <a:r>
              <a:rPr lang="en-US" altLang="ko-KR" sz="1400" dirty="0">
                <a:solidFill>
                  <a:prstClr val="black"/>
                </a:solidFill>
              </a:rPr>
              <a:t>%&gt;</a:t>
            </a:r>
          </a:p>
          <a:p>
            <a:r>
              <a:rPr lang="en-US" altLang="ko-KR" sz="1400" dirty="0">
                <a:solidFill>
                  <a:prstClr val="black"/>
                </a:solidFill>
              </a:rPr>
              <a:t>&lt;%= grade %&gt;</a:t>
            </a:r>
            <a:r>
              <a:rPr lang="ko-KR" altLang="en-US" sz="1400" dirty="0">
                <a:solidFill>
                  <a:prstClr val="black"/>
                </a:solidFill>
              </a:rPr>
              <a:t>등급입니다</a:t>
            </a:r>
          </a:p>
          <a:p>
            <a:r>
              <a:rPr lang="en-US" altLang="ko-KR" sz="1400" dirty="0">
                <a:solidFill>
                  <a:prstClr val="black"/>
                </a:solidFill>
              </a:rPr>
              <a:t>&lt;</a:t>
            </a:r>
            <a:r>
              <a:rPr lang="en-US" altLang="ko-KR" sz="1400" dirty="0" err="1">
                <a:solidFill>
                  <a:prstClr val="black"/>
                </a:solidFill>
              </a:rPr>
              <a:t>br</a:t>
            </a:r>
            <a:r>
              <a:rPr lang="en-US" altLang="ko-KR" sz="1400" dirty="0">
                <a:solidFill>
                  <a:prstClr val="black"/>
                </a:solidFill>
              </a:rPr>
              <a:t>&gt;&lt;</a:t>
            </a:r>
            <a:r>
              <a:rPr lang="en-US" altLang="ko-KR" sz="1400" dirty="0" err="1">
                <a:solidFill>
                  <a:prstClr val="black"/>
                </a:solidFill>
              </a:rPr>
              <a:t>br</a:t>
            </a:r>
            <a:r>
              <a:rPr lang="en-US" altLang="ko-KR" sz="1400" dirty="0">
                <a:solidFill>
                  <a:prstClr val="black"/>
                </a:solidFill>
              </a:rPr>
              <a:t>&gt;&lt;</a:t>
            </a:r>
            <a:r>
              <a:rPr lang="en-US" altLang="ko-KR" sz="1400" dirty="0" err="1">
                <a:solidFill>
                  <a:prstClr val="black"/>
                </a:solidFill>
              </a:rPr>
              <a:t>br</a:t>
            </a:r>
            <a:r>
              <a:rPr lang="en-US" altLang="ko-KR" sz="1400" dirty="0">
                <a:solidFill>
                  <a:prstClr val="black"/>
                </a:solidFill>
              </a:rPr>
              <a:t>&gt;</a:t>
            </a:r>
          </a:p>
          <a:p>
            <a:r>
              <a:rPr lang="en-US" altLang="ko-KR" sz="1400" dirty="0">
                <a:solidFill>
                  <a:prstClr val="black"/>
                </a:solidFill>
              </a:rPr>
              <a:t>&lt;/section&gt; </a:t>
            </a:r>
            <a:endParaRPr lang="ko-KR" altLang="en-US" sz="1400" dirty="0">
              <a:solidFill>
                <a:prstClr val="black"/>
              </a:solidFill>
            </a:endParaRPr>
          </a:p>
        </p:txBody>
      </p:sp>
      <p:pic>
        <p:nvPicPr>
          <p:cNvPr id="9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617" t="49087" r="38830" b="47317"/>
          <a:stretch/>
        </p:blipFill>
        <p:spPr bwMode="auto">
          <a:xfrm>
            <a:off x="3888028" y="6276854"/>
            <a:ext cx="1055845" cy="50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0" name="직선 화살표 연결선 9"/>
          <p:cNvCxnSpPr/>
          <p:nvPr/>
        </p:nvCxnSpPr>
        <p:spPr>
          <a:xfrm>
            <a:off x="3575720" y="5121188"/>
            <a:ext cx="1512168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7185805" y="3467818"/>
            <a:ext cx="4538042" cy="646331"/>
          </a:xfrm>
          <a:prstGeom prst="rect">
            <a:avLst/>
          </a:prstGeom>
          <a:ln>
            <a:solidFill>
              <a:srgbClr val="4F81BD"/>
            </a:solidFill>
          </a:ln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</a:rPr>
              <a:t>점수가 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</a:rPr>
              <a:t>90 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</a:rPr>
              <a:t>이상이면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</a:rPr>
              <a:t>(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</a:rPr>
              <a:t>조건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</a:rPr>
              <a:t>1) “A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</a:rPr>
              <a:t>학점”을 할당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</a:rPr>
              <a:t>, 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</a:rPr>
              <a:t>그렇지 않은 경우에 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</a:rPr>
              <a:t>80 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</a:rPr>
              <a:t>이상이면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</a:rPr>
              <a:t> “B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</a:rPr>
              <a:t>학점”을 할당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</a:rPr>
              <a:t>, 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</a:rPr>
              <a:t>그렇지 않은 경우 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</a:rPr>
              <a:t>70 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</a:rPr>
              <a:t>이상이면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</a:rPr>
              <a:t> “C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</a:rPr>
              <a:t>학점” 할당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</a:rPr>
              <a:t>. 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</a:rPr>
              <a:t>그 외는 “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</a:rPr>
              <a:t>F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</a:rPr>
              <a:t>학점”을 할당</a:t>
            </a:r>
          </a:p>
        </p:txBody>
      </p:sp>
    </p:spTree>
    <p:extLst>
      <p:ext uri="{BB962C8B-B14F-4D97-AF65-F5344CB8AC3E}">
        <p14:creationId xmlns:p14="http://schemas.microsoft.com/office/powerpoint/2010/main" val="5168682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4201" y="184666"/>
            <a:ext cx="3480725" cy="490843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0" y="0"/>
            <a:ext cx="32848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dirty="0">
                <a:solidFill>
                  <a:prstClr val="black"/>
                </a:solidFill>
              </a:rPr>
              <a:t>If</a:t>
            </a:r>
            <a:r>
              <a:rPr lang="ko-KR" altLang="en-US" dirty="0">
                <a:solidFill>
                  <a:prstClr val="black"/>
                </a:solidFill>
              </a:rPr>
              <a:t> </a:t>
            </a:r>
            <a:r>
              <a:rPr lang="en-US" altLang="ko-KR" dirty="0">
                <a:solidFill>
                  <a:prstClr val="black"/>
                </a:solidFill>
              </a:rPr>
              <a:t>– else if </a:t>
            </a:r>
            <a:r>
              <a:rPr lang="ko-KR" altLang="en-US" dirty="0" err="1">
                <a:solidFill>
                  <a:prstClr val="black"/>
                </a:solidFill>
              </a:rPr>
              <a:t>조건문</a:t>
            </a:r>
            <a:r>
              <a:rPr lang="ko-KR" altLang="en-US" dirty="0">
                <a:solidFill>
                  <a:prstClr val="black"/>
                </a:solidFill>
              </a:rPr>
              <a:t> 실습예제</a:t>
            </a:r>
            <a:endParaRPr lang="en-US" altLang="ko-KR" dirty="0">
              <a:solidFill>
                <a:prstClr val="black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40898" y="459563"/>
            <a:ext cx="5241985" cy="6186309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r>
              <a:rPr lang="en-US" altLang="ko-KR" sz="1200" dirty="0"/>
              <a:t>&lt;!DOCTYPE HTML&gt;</a:t>
            </a:r>
          </a:p>
          <a:p>
            <a:r>
              <a:rPr lang="en-US" altLang="ko-KR" sz="1200" dirty="0"/>
              <a:t>&lt;%@ page </a:t>
            </a:r>
            <a:r>
              <a:rPr lang="en-US" altLang="ko-KR" sz="1200" dirty="0" err="1"/>
              <a:t>contentType</a:t>
            </a:r>
            <a:r>
              <a:rPr lang="en-US" altLang="ko-KR" sz="1200" dirty="0"/>
              <a:t>="text/</a:t>
            </a:r>
            <a:r>
              <a:rPr lang="en-US" altLang="ko-KR" sz="1200" dirty="0" err="1"/>
              <a:t>html;charset</a:t>
            </a:r>
            <a:r>
              <a:rPr lang="en-US" altLang="ko-KR" sz="1200" dirty="0"/>
              <a:t>=</a:t>
            </a:r>
            <a:r>
              <a:rPr lang="en-US" altLang="ko-KR" sz="1200" dirty="0" err="1"/>
              <a:t>euc-kr</a:t>
            </a:r>
            <a:r>
              <a:rPr lang="en-US" altLang="ko-KR" sz="1200" dirty="0"/>
              <a:t>"%&gt;</a:t>
            </a:r>
          </a:p>
          <a:p>
            <a:r>
              <a:rPr lang="en-US" altLang="ko-KR" sz="1200" dirty="0"/>
              <a:t>&lt;html&gt;</a:t>
            </a:r>
          </a:p>
          <a:p>
            <a:r>
              <a:rPr lang="en-US" altLang="ko-KR" sz="1200" dirty="0"/>
              <a:t>&lt;head&gt;</a:t>
            </a:r>
          </a:p>
          <a:p>
            <a:r>
              <a:rPr lang="en-US" altLang="ko-KR" sz="1200" dirty="0"/>
              <a:t>&lt;title&gt;JSP World&lt;/title&gt;</a:t>
            </a:r>
          </a:p>
          <a:p>
            <a:r>
              <a:rPr lang="en-US" altLang="ko-KR" sz="1200" dirty="0"/>
              <a:t>&lt;meta name="viewport" content="width=device-width, initial-scale=1"&gt;</a:t>
            </a:r>
          </a:p>
          <a:p>
            <a:r>
              <a:rPr lang="en-US" altLang="ko-KR" sz="1200" dirty="0"/>
              <a:t>&lt;link </a:t>
            </a:r>
            <a:r>
              <a:rPr lang="en-US" altLang="ko-KR" sz="1200" dirty="0" err="1"/>
              <a:t>rel</a:t>
            </a:r>
            <a:r>
              <a:rPr lang="en-US" altLang="ko-KR" sz="1200" dirty="0"/>
              <a:t>="stylesheet" </a:t>
            </a:r>
            <a:r>
              <a:rPr lang="en-US" altLang="ko-KR" sz="1200" dirty="0" err="1"/>
              <a:t>href</a:t>
            </a:r>
            <a:r>
              <a:rPr lang="en-US" altLang="ko-KR" sz="1200" dirty="0"/>
              <a:t>="../../</a:t>
            </a:r>
            <a:r>
              <a:rPr lang="en-US" altLang="ko-KR" sz="1200" dirty="0" err="1"/>
              <a:t>css</a:t>
            </a:r>
            <a:r>
              <a:rPr lang="en-US" altLang="ko-KR" sz="1200" dirty="0"/>
              <a:t>/style1.css" /&gt;</a:t>
            </a:r>
          </a:p>
          <a:p>
            <a:r>
              <a:rPr lang="en-US" altLang="ko-KR" sz="1200" dirty="0"/>
              <a:t>&lt;/head&gt;</a:t>
            </a:r>
          </a:p>
          <a:p>
            <a:r>
              <a:rPr lang="en-US" altLang="ko-KR" sz="1200" dirty="0"/>
              <a:t>&lt;body&gt;</a:t>
            </a:r>
          </a:p>
          <a:p>
            <a:r>
              <a:rPr lang="en-US" altLang="ko-KR" sz="1200" dirty="0"/>
              <a:t>&lt;section&gt;</a:t>
            </a:r>
          </a:p>
          <a:p>
            <a:r>
              <a:rPr lang="en-US" altLang="ko-KR" sz="1200" dirty="0"/>
              <a:t>&lt;!-- 1. </a:t>
            </a:r>
            <a:r>
              <a:rPr lang="ko-KR" altLang="en-US" sz="1200" dirty="0"/>
              <a:t>헤더 </a:t>
            </a:r>
            <a:r>
              <a:rPr lang="en-US" altLang="ko-KR" sz="1200" dirty="0"/>
              <a:t>--&gt;</a:t>
            </a:r>
          </a:p>
          <a:p>
            <a:r>
              <a:rPr lang="en-US" altLang="ko-KR" sz="1200" dirty="0"/>
              <a:t>&lt;header class="header1"&gt;</a:t>
            </a:r>
          </a:p>
          <a:p>
            <a:r>
              <a:rPr lang="en-US" altLang="ko-KR" sz="1200" dirty="0"/>
              <a:t>        &lt;h1&gt;</a:t>
            </a:r>
            <a:r>
              <a:rPr lang="ko-KR" altLang="en-US" sz="1200" dirty="0" err="1"/>
              <a:t>조건문</a:t>
            </a:r>
            <a:r>
              <a:rPr lang="en-US" altLang="ko-KR" sz="1200" dirty="0"/>
              <a:t>/</a:t>
            </a:r>
            <a:r>
              <a:rPr lang="ko-KR" altLang="en-US" sz="1200" dirty="0" err="1"/>
              <a:t>반복문</a:t>
            </a:r>
            <a:r>
              <a:rPr lang="en-US" altLang="ko-KR" sz="1200" dirty="0"/>
              <a:t>&lt;/h1&gt;</a:t>
            </a:r>
          </a:p>
          <a:p>
            <a:r>
              <a:rPr lang="en-US" altLang="ko-KR" sz="1200" dirty="0"/>
              <a:t>&lt;/header&gt; </a:t>
            </a:r>
          </a:p>
          <a:p>
            <a:r>
              <a:rPr lang="en-US" altLang="ko-KR" sz="1200" dirty="0"/>
              <a:t>&lt;!-- 2. </a:t>
            </a:r>
            <a:r>
              <a:rPr lang="ko-KR" altLang="en-US" sz="1200" dirty="0"/>
              <a:t>본문 </a:t>
            </a:r>
            <a:r>
              <a:rPr lang="en-US" altLang="ko-KR" sz="1200" dirty="0"/>
              <a:t>--&gt;</a:t>
            </a:r>
          </a:p>
          <a:p>
            <a:r>
              <a:rPr lang="en-US" altLang="ko-KR" sz="1200" dirty="0"/>
              <a:t>&lt;section&gt; </a:t>
            </a:r>
          </a:p>
          <a:p>
            <a:r>
              <a:rPr lang="en-US" altLang="ko-KR" sz="1200" dirty="0"/>
              <a:t>    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r>
              <a:rPr lang="en-US" altLang="ko-KR" sz="1200" dirty="0"/>
              <a:t>&lt;%</a:t>
            </a:r>
          </a:p>
          <a:p>
            <a:r>
              <a:rPr lang="en-US" altLang="ko-KR" sz="1200" dirty="0"/>
              <a:t>       String grade = "";</a:t>
            </a:r>
          </a:p>
          <a:p>
            <a:r>
              <a:rPr lang="en-US" altLang="ko-KR" sz="1200" dirty="0"/>
              <a:t>       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score = 75;</a:t>
            </a:r>
          </a:p>
          <a:p>
            <a:r>
              <a:rPr lang="en-US" altLang="ko-KR" sz="1200" dirty="0"/>
              <a:t>       if (score &gt;= 90) </a:t>
            </a:r>
          </a:p>
          <a:p>
            <a:r>
              <a:rPr lang="en-US" altLang="ko-KR" sz="1200" dirty="0"/>
              <a:t>	 grade = "A";</a:t>
            </a:r>
          </a:p>
          <a:p>
            <a:r>
              <a:rPr lang="en-US" altLang="ko-KR" sz="1200" dirty="0"/>
              <a:t>        else if (score &gt;= 80)   	</a:t>
            </a:r>
          </a:p>
          <a:p>
            <a:r>
              <a:rPr lang="en-US" altLang="ko-KR" sz="1200" dirty="0"/>
              <a:t>	grade = "B";</a:t>
            </a:r>
          </a:p>
          <a:p>
            <a:r>
              <a:rPr lang="en-US" altLang="ko-KR" sz="1200" dirty="0"/>
              <a:t>            else if (score &gt;= 70)   	</a:t>
            </a:r>
          </a:p>
          <a:p>
            <a:r>
              <a:rPr lang="en-US" altLang="ko-KR" sz="1200" dirty="0"/>
              <a:t>	grade = "C";</a:t>
            </a:r>
          </a:p>
          <a:p>
            <a:r>
              <a:rPr lang="en-US" altLang="ko-KR" sz="1200" dirty="0"/>
              <a:t>	else </a:t>
            </a:r>
          </a:p>
          <a:p>
            <a:r>
              <a:rPr lang="en-US" altLang="ko-KR" sz="1200" dirty="0"/>
              <a:t>	grade = "F";</a:t>
            </a:r>
          </a:p>
          <a:p>
            <a:r>
              <a:rPr lang="en-US" altLang="ko-KR" sz="1200" dirty="0"/>
              <a:t>%&gt;</a:t>
            </a:r>
          </a:p>
          <a:p>
            <a:r>
              <a:rPr lang="en-US" altLang="ko-KR" sz="1200" dirty="0"/>
              <a:t>&lt;%= grade %&gt;</a:t>
            </a:r>
            <a:r>
              <a:rPr lang="ko-KR" altLang="en-US" sz="1200" dirty="0"/>
              <a:t>등급입니다</a:t>
            </a:r>
          </a:p>
          <a:p>
            <a:r>
              <a:rPr lang="en-US" altLang="ko-KR" sz="1200" dirty="0"/>
              <a:t>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r>
              <a:rPr lang="en-US" altLang="ko-KR" sz="1200" dirty="0"/>
              <a:t>&lt;/section&gt; </a:t>
            </a:r>
          </a:p>
          <a:p>
            <a:r>
              <a:rPr lang="en-US" altLang="ko-KR" sz="1200" dirty="0"/>
              <a:t>&lt;!-- 3. </a:t>
            </a:r>
            <a:r>
              <a:rPr lang="ko-KR" altLang="en-US" sz="1200" dirty="0" err="1"/>
              <a:t>푸터</a:t>
            </a:r>
            <a:r>
              <a:rPr lang="ko-KR" altLang="en-US" sz="1200" dirty="0"/>
              <a:t> </a:t>
            </a:r>
            <a:r>
              <a:rPr lang="en-US" altLang="ko-KR" sz="1200" dirty="0"/>
              <a:t>--&gt;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5480650" y="5268267"/>
            <a:ext cx="4431100" cy="1384995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r>
              <a:rPr lang="en-US" altLang="ko-KR" sz="1200" dirty="0"/>
              <a:t>&lt;footer class="footer1"&gt;</a:t>
            </a:r>
          </a:p>
          <a:p>
            <a:r>
              <a:rPr lang="en-US" altLang="ko-KR" sz="1200" dirty="0"/>
              <a:t>&lt;center&gt;</a:t>
            </a:r>
          </a:p>
          <a:p>
            <a:r>
              <a:rPr lang="en-US" altLang="ko-KR" sz="1200" dirty="0"/>
              <a:t>     &lt;%@ include file="../../include/businessInfo.inc" %&gt;</a:t>
            </a:r>
          </a:p>
          <a:p>
            <a:r>
              <a:rPr lang="en-US" altLang="ko-KR" sz="1200" dirty="0"/>
              <a:t>&lt;/center&gt;</a:t>
            </a:r>
          </a:p>
          <a:p>
            <a:r>
              <a:rPr lang="en-US" altLang="ko-KR" sz="1200" dirty="0"/>
              <a:t>&lt;/footer&gt;</a:t>
            </a:r>
          </a:p>
          <a:p>
            <a:r>
              <a:rPr lang="en-US" altLang="ko-KR" sz="1200" dirty="0"/>
              <a:t>&lt;/section&gt; </a:t>
            </a:r>
          </a:p>
          <a:p>
            <a:r>
              <a:rPr lang="en-US" altLang="ko-KR" sz="1200" dirty="0"/>
              <a:t>&lt;/body&gt;&lt;/html&gt;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8690347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8_기류">
  <a:themeElements>
    <a:clrScheme name="기류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기류">
      <a:majorFont>
        <a:latin typeface="Trebuchet MS"/>
        <a:ea typeface=""/>
        <a:cs typeface=""/>
        <a:font script="Jpan" typeface="HGｺﾞｼｯｸM"/>
        <a:font script="Hang" typeface="HY그래픽B"/>
        <a:font script="Hans" typeface="方正姚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HGｺﾞｼｯｸM"/>
        <a:font script="Hang" typeface="HY그래픽M"/>
        <a:font script="Hans" typeface="方正姚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기류">
      <a:fillStyleLst>
        <a:solidFill>
          <a:schemeClr val="phClr"/>
        </a:solidFill>
        <a:gradFill rotWithShape="1">
          <a:gsLst>
            <a:gs pos="28000">
              <a:schemeClr val="phClr">
                <a:tint val="18000"/>
                <a:satMod val="120000"/>
                <a:lumMod val="88000"/>
              </a:schemeClr>
            </a:gs>
            <a:gs pos="100000">
              <a:schemeClr val="phClr">
                <a:tint val="40000"/>
                <a:satMod val="100000"/>
                <a:lumMod val="7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lumMod val="95000"/>
              </a:schemeClr>
            </a:gs>
            <a:gs pos="100000">
              <a:schemeClr val="phClr">
                <a:shade val="82000"/>
                <a:satMod val="125000"/>
                <a:lumMod val="74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75000"/>
              <a:satMod val="125000"/>
              <a:lumMod val="7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50800" dir="5400000" sx="98000" sy="98000" rotWithShape="0">
              <a:srgbClr val="000000">
                <a:alpha val="20000"/>
              </a:srgbClr>
            </a:outerShdw>
          </a:effectLst>
        </a:effectStyle>
        <a:effectStyle>
          <a:effectLst>
            <a:outerShdw blurRad="40005" dist="22984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alanced" dir="tr"/>
          </a:scene3d>
          <a:sp3d prstMaterial="matte">
            <a:bevelT w="19050" h="38100"/>
          </a:sp3d>
        </a:effectStyle>
        <a:effectStyle>
          <a:effectLst>
            <a:reflection blurRad="38100" stA="26000" endPos="23000" dist="25400" dir="5400000" sy="-100000" rotWithShape="0"/>
          </a:effectLst>
          <a:scene3d>
            <a:camera prst="orthographicFront">
              <a:rot lat="0" lon="0" rev="0"/>
            </a:camera>
            <a:lightRig rig="balanced" dir="tr"/>
          </a:scene3d>
          <a:sp3d contourW="14605" prstMaterial="plastic">
            <a:bevelT w="50800"/>
            <a:contourClr>
              <a:schemeClr val="phClr">
                <a:shade val="30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shade val="90000"/>
                <a:satMod val="160000"/>
                <a:lumMod val="100000"/>
              </a:schemeClr>
            </a:gs>
            <a:gs pos="60000">
              <a:schemeClr val="phClr">
                <a:tint val="95000"/>
                <a:shade val="100000"/>
                <a:satMod val="130000"/>
                <a:lumMod val="130000"/>
              </a:schemeClr>
            </a:gs>
            <a:gs pos="100000">
              <a:schemeClr val="phClr">
                <a:tint val="97000"/>
                <a:shade val="100000"/>
                <a:hueMod val="100000"/>
                <a:satMod val="140000"/>
                <a:lumMod val="80000"/>
              </a:schemeClr>
            </a:gs>
          </a:gsLst>
          <a:path path="circle">
            <a:fillToRect l="20000" t="10000" r="20000" b="60000"/>
          </a:path>
        </a:gradFill>
        <a:gradFill rotWithShape="1">
          <a:gsLst>
            <a:gs pos="0">
              <a:schemeClr val="phClr">
                <a:tint val="94000"/>
                <a:satMod val="160000"/>
                <a:lumMod val="160000"/>
              </a:schemeClr>
            </a:gs>
            <a:gs pos="42000">
              <a:schemeClr val="phClr">
                <a:tint val="94000"/>
                <a:shade val="94000"/>
                <a:satMod val="160000"/>
                <a:lumMod val="130000"/>
              </a:schemeClr>
            </a:gs>
            <a:gs pos="100000">
              <a:schemeClr val="phClr">
                <a:tint val="97000"/>
                <a:shade val="94000"/>
                <a:satMod val="180000"/>
                <a:lumMod val="84000"/>
              </a:schemeClr>
            </a:gs>
          </a:gsLst>
          <a:path path="circle">
            <a:fillToRect l="24000" t="44000" r="24000" b="12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20070228202220_F050TGp">
  <a:themeElements>
    <a:clrScheme name="Custom Design 1">
      <a:dk1>
        <a:srgbClr val="113F71"/>
      </a:dk1>
      <a:lt1>
        <a:srgbClr val="FFFFFF"/>
      </a:lt1>
      <a:dk2>
        <a:srgbClr val="000000"/>
      </a:dk2>
      <a:lt2>
        <a:srgbClr val="C1D1D3"/>
      </a:lt2>
      <a:accent1>
        <a:srgbClr val="1966B3"/>
      </a:accent1>
      <a:accent2>
        <a:srgbClr val="99CC00"/>
      </a:accent2>
      <a:accent3>
        <a:srgbClr val="FFFFFF"/>
      </a:accent3>
      <a:accent4>
        <a:srgbClr val="0D345F"/>
      </a:accent4>
      <a:accent5>
        <a:srgbClr val="ABB8D6"/>
      </a:accent5>
      <a:accent6>
        <a:srgbClr val="8AB900"/>
      </a:accent6>
      <a:hlink>
        <a:srgbClr val="5AABCC"/>
      </a:hlink>
      <a:folHlink>
        <a:srgbClr val="648B8C"/>
      </a:folHlink>
    </a:clrScheme>
    <a:fontScheme name="Custom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Custom Design 1">
        <a:dk1>
          <a:srgbClr val="113F71"/>
        </a:dk1>
        <a:lt1>
          <a:srgbClr val="FFFFFF"/>
        </a:lt1>
        <a:dk2>
          <a:srgbClr val="000000"/>
        </a:dk2>
        <a:lt2>
          <a:srgbClr val="C1D1D3"/>
        </a:lt2>
        <a:accent1>
          <a:srgbClr val="1966B3"/>
        </a:accent1>
        <a:accent2>
          <a:srgbClr val="99CC00"/>
        </a:accent2>
        <a:accent3>
          <a:srgbClr val="FFFFFF"/>
        </a:accent3>
        <a:accent4>
          <a:srgbClr val="0D345F"/>
        </a:accent4>
        <a:accent5>
          <a:srgbClr val="ABB8D6"/>
        </a:accent5>
        <a:accent6>
          <a:srgbClr val="8AB900"/>
        </a:accent6>
        <a:hlink>
          <a:srgbClr val="5AABCC"/>
        </a:hlink>
        <a:folHlink>
          <a:srgbClr val="648B8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2">
        <a:dk1>
          <a:srgbClr val="17416B"/>
        </a:dk1>
        <a:lt1>
          <a:srgbClr val="FFFFFF"/>
        </a:lt1>
        <a:dk2>
          <a:srgbClr val="000000"/>
        </a:dk2>
        <a:lt2>
          <a:srgbClr val="C1D1D3"/>
        </a:lt2>
        <a:accent1>
          <a:srgbClr val="584383"/>
        </a:accent1>
        <a:accent2>
          <a:srgbClr val="578C8D"/>
        </a:accent2>
        <a:accent3>
          <a:srgbClr val="FFFFFF"/>
        </a:accent3>
        <a:accent4>
          <a:srgbClr val="12365A"/>
        </a:accent4>
        <a:accent5>
          <a:srgbClr val="B4B0C1"/>
        </a:accent5>
        <a:accent6>
          <a:srgbClr val="4E7E7F"/>
        </a:accent6>
        <a:hlink>
          <a:srgbClr val="A478A6"/>
        </a:hlink>
        <a:folHlink>
          <a:srgbClr val="93965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3">
        <a:dk1>
          <a:srgbClr val="1F5281"/>
        </a:dk1>
        <a:lt1>
          <a:srgbClr val="FFFFFF"/>
        </a:lt1>
        <a:dk2>
          <a:srgbClr val="000000"/>
        </a:dk2>
        <a:lt2>
          <a:srgbClr val="BACCCE"/>
        </a:lt2>
        <a:accent1>
          <a:srgbClr val="326652"/>
        </a:accent1>
        <a:accent2>
          <a:srgbClr val="BAAA12"/>
        </a:accent2>
        <a:accent3>
          <a:srgbClr val="FFFFFF"/>
        </a:accent3>
        <a:accent4>
          <a:srgbClr val="19456D"/>
        </a:accent4>
        <a:accent5>
          <a:srgbClr val="ADB8B3"/>
        </a:accent5>
        <a:accent6>
          <a:srgbClr val="A89A0F"/>
        </a:accent6>
        <a:hlink>
          <a:srgbClr val="1481B8"/>
        </a:hlink>
        <a:folHlink>
          <a:srgbClr val="99CE8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2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2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4.xml><?xml version="1.0" encoding="utf-8"?>
<a:theme xmlns:a="http://schemas.openxmlformats.org/drawingml/2006/main" name="3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5.xml><?xml version="1.0" encoding="utf-8"?>
<a:theme xmlns:a="http://schemas.openxmlformats.org/drawingml/2006/main" name="4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6.xml><?xml version="1.0" encoding="utf-8"?>
<a:theme xmlns:a="http://schemas.openxmlformats.org/drawingml/2006/main" name="5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7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기류">
  <a:themeElements>
    <a:clrScheme name="기류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기류">
      <a:majorFont>
        <a:latin typeface="Trebuchet MS"/>
        <a:ea typeface=""/>
        <a:cs typeface=""/>
        <a:font script="Jpan" typeface="HGｺﾞｼｯｸM"/>
        <a:font script="Hang" typeface="HY그래픽B"/>
        <a:font script="Hans" typeface="方正姚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HGｺﾞｼｯｸM"/>
        <a:font script="Hang" typeface="HY그래픽M"/>
        <a:font script="Hans" typeface="方正姚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기류">
      <a:fillStyleLst>
        <a:solidFill>
          <a:schemeClr val="phClr"/>
        </a:solidFill>
        <a:gradFill rotWithShape="1">
          <a:gsLst>
            <a:gs pos="28000">
              <a:schemeClr val="phClr">
                <a:tint val="18000"/>
                <a:satMod val="120000"/>
                <a:lumMod val="88000"/>
              </a:schemeClr>
            </a:gs>
            <a:gs pos="100000">
              <a:schemeClr val="phClr">
                <a:tint val="40000"/>
                <a:satMod val="100000"/>
                <a:lumMod val="7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lumMod val="95000"/>
              </a:schemeClr>
            </a:gs>
            <a:gs pos="100000">
              <a:schemeClr val="phClr">
                <a:shade val="82000"/>
                <a:satMod val="125000"/>
                <a:lumMod val="74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75000"/>
              <a:satMod val="125000"/>
              <a:lumMod val="7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50800" dir="5400000" sx="98000" sy="98000" rotWithShape="0">
              <a:srgbClr val="000000">
                <a:alpha val="20000"/>
              </a:srgbClr>
            </a:outerShdw>
          </a:effectLst>
        </a:effectStyle>
        <a:effectStyle>
          <a:effectLst>
            <a:outerShdw blurRad="40005" dist="22984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alanced" dir="tr"/>
          </a:scene3d>
          <a:sp3d prstMaterial="matte">
            <a:bevelT w="19050" h="38100"/>
          </a:sp3d>
        </a:effectStyle>
        <a:effectStyle>
          <a:effectLst>
            <a:reflection blurRad="38100" stA="26000" endPos="23000" dist="25400" dir="5400000" sy="-100000" rotWithShape="0"/>
          </a:effectLst>
          <a:scene3d>
            <a:camera prst="orthographicFront">
              <a:rot lat="0" lon="0" rev="0"/>
            </a:camera>
            <a:lightRig rig="balanced" dir="tr"/>
          </a:scene3d>
          <a:sp3d contourW="14605" prstMaterial="plastic">
            <a:bevelT w="50800"/>
            <a:contourClr>
              <a:schemeClr val="phClr">
                <a:shade val="30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shade val="90000"/>
                <a:satMod val="160000"/>
                <a:lumMod val="100000"/>
              </a:schemeClr>
            </a:gs>
            <a:gs pos="60000">
              <a:schemeClr val="phClr">
                <a:tint val="95000"/>
                <a:shade val="100000"/>
                <a:satMod val="130000"/>
                <a:lumMod val="130000"/>
              </a:schemeClr>
            </a:gs>
            <a:gs pos="100000">
              <a:schemeClr val="phClr">
                <a:tint val="97000"/>
                <a:shade val="100000"/>
                <a:hueMod val="100000"/>
                <a:satMod val="140000"/>
                <a:lumMod val="80000"/>
              </a:schemeClr>
            </a:gs>
          </a:gsLst>
          <a:path path="circle">
            <a:fillToRect l="20000" t="10000" r="20000" b="60000"/>
          </a:path>
        </a:gradFill>
        <a:gradFill rotWithShape="1">
          <a:gsLst>
            <a:gs pos="0">
              <a:schemeClr val="phClr">
                <a:tint val="94000"/>
                <a:satMod val="160000"/>
                <a:lumMod val="160000"/>
              </a:schemeClr>
            </a:gs>
            <a:gs pos="42000">
              <a:schemeClr val="phClr">
                <a:tint val="94000"/>
                <a:shade val="94000"/>
                <a:satMod val="160000"/>
                <a:lumMod val="130000"/>
              </a:schemeClr>
            </a:gs>
            <a:gs pos="100000">
              <a:schemeClr val="phClr">
                <a:tint val="97000"/>
                <a:shade val="94000"/>
                <a:satMod val="180000"/>
                <a:lumMod val="84000"/>
              </a:schemeClr>
            </a:gs>
          </a:gsLst>
          <a:path path="circle">
            <a:fillToRect l="24000" t="44000" r="24000" b="12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기류">
  <a:themeElements>
    <a:clrScheme name="기류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기류">
      <a:majorFont>
        <a:latin typeface="Trebuchet MS"/>
        <a:ea typeface=""/>
        <a:cs typeface=""/>
        <a:font script="Jpan" typeface="HGｺﾞｼｯｸM"/>
        <a:font script="Hang" typeface="HY그래픽B"/>
        <a:font script="Hans" typeface="方正姚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HGｺﾞｼｯｸM"/>
        <a:font script="Hang" typeface="HY그래픽M"/>
        <a:font script="Hans" typeface="方正姚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기류">
      <a:fillStyleLst>
        <a:solidFill>
          <a:schemeClr val="phClr"/>
        </a:solidFill>
        <a:gradFill rotWithShape="1">
          <a:gsLst>
            <a:gs pos="28000">
              <a:schemeClr val="phClr">
                <a:tint val="18000"/>
                <a:satMod val="120000"/>
                <a:lumMod val="88000"/>
              </a:schemeClr>
            </a:gs>
            <a:gs pos="100000">
              <a:schemeClr val="phClr">
                <a:tint val="40000"/>
                <a:satMod val="100000"/>
                <a:lumMod val="7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lumMod val="95000"/>
              </a:schemeClr>
            </a:gs>
            <a:gs pos="100000">
              <a:schemeClr val="phClr">
                <a:shade val="82000"/>
                <a:satMod val="125000"/>
                <a:lumMod val="74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75000"/>
              <a:satMod val="125000"/>
              <a:lumMod val="7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50800" dir="5400000" sx="98000" sy="98000" rotWithShape="0">
              <a:srgbClr val="000000">
                <a:alpha val="20000"/>
              </a:srgbClr>
            </a:outerShdw>
          </a:effectLst>
        </a:effectStyle>
        <a:effectStyle>
          <a:effectLst>
            <a:outerShdw blurRad="40005" dist="22984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alanced" dir="tr"/>
          </a:scene3d>
          <a:sp3d prstMaterial="matte">
            <a:bevelT w="19050" h="38100"/>
          </a:sp3d>
        </a:effectStyle>
        <a:effectStyle>
          <a:effectLst>
            <a:reflection blurRad="38100" stA="26000" endPos="23000" dist="25400" dir="5400000" sy="-100000" rotWithShape="0"/>
          </a:effectLst>
          <a:scene3d>
            <a:camera prst="orthographicFront">
              <a:rot lat="0" lon="0" rev="0"/>
            </a:camera>
            <a:lightRig rig="balanced" dir="tr"/>
          </a:scene3d>
          <a:sp3d contourW="14605" prstMaterial="plastic">
            <a:bevelT w="50800"/>
            <a:contourClr>
              <a:schemeClr val="phClr">
                <a:shade val="30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shade val="90000"/>
                <a:satMod val="160000"/>
                <a:lumMod val="100000"/>
              </a:schemeClr>
            </a:gs>
            <a:gs pos="60000">
              <a:schemeClr val="phClr">
                <a:tint val="95000"/>
                <a:shade val="100000"/>
                <a:satMod val="130000"/>
                <a:lumMod val="130000"/>
              </a:schemeClr>
            </a:gs>
            <a:gs pos="100000">
              <a:schemeClr val="phClr">
                <a:tint val="97000"/>
                <a:shade val="100000"/>
                <a:hueMod val="100000"/>
                <a:satMod val="140000"/>
                <a:lumMod val="80000"/>
              </a:schemeClr>
            </a:gs>
          </a:gsLst>
          <a:path path="circle">
            <a:fillToRect l="20000" t="10000" r="20000" b="60000"/>
          </a:path>
        </a:gradFill>
        <a:gradFill rotWithShape="1">
          <a:gsLst>
            <a:gs pos="0">
              <a:schemeClr val="phClr">
                <a:tint val="94000"/>
                <a:satMod val="160000"/>
                <a:lumMod val="160000"/>
              </a:schemeClr>
            </a:gs>
            <a:gs pos="42000">
              <a:schemeClr val="phClr">
                <a:tint val="94000"/>
                <a:shade val="94000"/>
                <a:satMod val="160000"/>
                <a:lumMod val="130000"/>
              </a:schemeClr>
            </a:gs>
            <a:gs pos="100000">
              <a:schemeClr val="phClr">
                <a:tint val="97000"/>
                <a:shade val="94000"/>
                <a:satMod val="180000"/>
                <a:lumMod val="84000"/>
              </a:schemeClr>
            </a:gs>
          </a:gsLst>
          <a:path path="circle">
            <a:fillToRect l="24000" t="44000" r="24000" b="12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3_기류">
  <a:themeElements>
    <a:clrScheme name="기류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기류">
      <a:majorFont>
        <a:latin typeface="Trebuchet MS"/>
        <a:ea typeface=""/>
        <a:cs typeface=""/>
        <a:font script="Jpan" typeface="HGｺﾞｼｯｸM"/>
        <a:font script="Hang" typeface="HY그래픽B"/>
        <a:font script="Hans" typeface="方正姚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HGｺﾞｼｯｸM"/>
        <a:font script="Hang" typeface="HY그래픽M"/>
        <a:font script="Hans" typeface="方正姚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기류">
      <a:fillStyleLst>
        <a:solidFill>
          <a:schemeClr val="phClr"/>
        </a:solidFill>
        <a:gradFill rotWithShape="1">
          <a:gsLst>
            <a:gs pos="28000">
              <a:schemeClr val="phClr">
                <a:tint val="18000"/>
                <a:satMod val="120000"/>
                <a:lumMod val="88000"/>
              </a:schemeClr>
            </a:gs>
            <a:gs pos="100000">
              <a:schemeClr val="phClr">
                <a:tint val="40000"/>
                <a:satMod val="100000"/>
                <a:lumMod val="7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lumMod val="95000"/>
              </a:schemeClr>
            </a:gs>
            <a:gs pos="100000">
              <a:schemeClr val="phClr">
                <a:shade val="82000"/>
                <a:satMod val="125000"/>
                <a:lumMod val="74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75000"/>
              <a:satMod val="125000"/>
              <a:lumMod val="7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50800" dir="5400000" sx="98000" sy="98000" rotWithShape="0">
              <a:srgbClr val="000000">
                <a:alpha val="20000"/>
              </a:srgbClr>
            </a:outerShdw>
          </a:effectLst>
        </a:effectStyle>
        <a:effectStyle>
          <a:effectLst>
            <a:outerShdw blurRad="40005" dist="22984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alanced" dir="tr"/>
          </a:scene3d>
          <a:sp3d prstMaterial="matte">
            <a:bevelT w="19050" h="38100"/>
          </a:sp3d>
        </a:effectStyle>
        <a:effectStyle>
          <a:effectLst>
            <a:reflection blurRad="38100" stA="26000" endPos="23000" dist="25400" dir="5400000" sy="-100000" rotWithShape="0"/>
          </a:effectLst>
          <a:scene3d>
            <a:camera prst="orthographicFront">
              <a:rot lat="0" lon="0" rev="0"/>
            </a:camera>
            <a:lightRig rig="balanced" dir="tr"/>
          </a:scene3d>
          <a:sp3d contourW="14605" prstMaterial="plastic">
            <a:bevelT w="50800"/>
            <a:contourClr>
              <a:schemeClr val="phClr">
                <a:shade val="30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shade val="90000"/>
                <a:satMod val="160000"/>
                <a:lumMod val="100000"/>
              </a:schemeClr>
            </a:gs>
            <a:gs pos="60000">
              <a:schemeClr val="phClr">
                <a:tint val="95000"/>
                <a:shade val="100000"/>
                <a:satMod val="130000"/>
                <a:lumMod val="130000"/>
              </a:schemeClr>
            </a:gs>
            <a:gs pos="100000">
              <a:schemeClr val="phClr">
                <a:tint val="97000"/>
                <a:shade val="100000"/>
                <a:hueMod val="100000"/>
                <a:satMod val="140000"/>
                <a:lumMod val="80000"/>
              </a:schemeClr>
            </a:gs>
          </a:gsLst>
          <a:path path="circle">
            <a:fillToRect l="20000" t="10000" r="20000" b="60000"/>
          </a:path>
        </a:gradFill>
        <a:gradFill rotWithShape="1">
          <a:gsLst>
            <a:gs pos="0">
              <a:schemeClr val="phClr">
                <a:tint val="94000"/>
                <a:satMod val="160000"/>
                <a:lumMod val="160000"/>
              </a:schemeClr>
            </a:gs>
            <a:gs pos="42000">
              <a:schemeClr val="phClr">
                <a:tint val="94000"/>
                <a:shade val="94000"/>
                <a:satMod val="160000"/>
                <a:lumMod val="130000"/>
              </a:schemeClr>
            </a:gs>
            <a:gs pos="100000">
              <a:schemeClr val="phClr">
                <a:tint val="97000"/>
                <a:shade val="94000"/>
                <a:satMod val="180000"/>
                <a:lumMod val="84000"/>
              </a:schemeClr>
            </a:gs>
          </a:gsLst>
          <a:path path="circle">
            <a:fillToRect l="24000" t="44000" r="24000" b="12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4_기류">
  <a:themeElements>
    <a:clrScheme name="기류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기류">
      <a:majorFont>
        <a:latin typeface="Trebuchet MS"/>
        <a:ea typeface=""/>
        <a:cs typeface=""/>
        <a:font script="Jpan" typeface="HGｺﾞｼｯｸM"/>
        <a:font script="Hang" typeface="HY그래픽B"/>
        <a:font script="Hans" typeface="方正姚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HGｺﾞｼｯｸM"/>
        <a:font script="Hang" typeface="HY그래픽M"/>
        <a:font script="Hans" typeface="方正姚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기류">
      <a:fillStyleLst>
        <a:solidFill>
          <a:schemeClr val="phClr"/>
        </a:solidFill>
        <a:gradFill rotWithShape="1">
          <a:gsLst>
            <a:gs pos="28000">
              <a:schemeClr val="phClr">
                <a:tint val="18000"/>
                <a:satMod val="120000"/>
                <a:lumMod val="88000"/>
              </a:schemeClr>
            </a:gs>
            <a:gs pos="100000">
              <a:schemeClr val="phClr">
                <a:tint val="40000"/>
                <a:satMod val="100000"/>
                <a:lumMod val="7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lumMod val="95000"/>
              </a:schemeClr>
            </a:gs>
            <a:gs pos="100000">
              <a:schemeClr val="phClr">
                <a:shade val="82000"/>
                <a:satMod val="125000"/>
                <a:lumMod val="74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75000"/>
              <a:satMod val="125000"/>
              <a:lumMod val="7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50800" dir="5400000" sx="98000" sy="98000" rotWithShape="0">
              <a:srgbClr val="000000">
                <a:alpha val="20000"/>
              </a:srgbClr>
            </a:outerShdw>
          </a:effectLst>
        </a:effectStyle>
        <a:effectStyle>
          <a:effectLst>
            <a:outerShdw blurRad="40005" dist="22984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alanced" dir="tr"/>
          </a:scene3d>
          <a:sp3d prstMaterial="matte">
            <a:bevelT w="19050" h="38100"/>
          </a:sp3d>
        </a:effectStyle>
        <a:effectStyle>
          <a:effectLst>
            <a:reflection blurRad="38100" stA="26000" endPos="23000" dist="25400" dir="5400000" sy="-100000" rotWithShape="0"/>
          </a:effectLst>
          <a:scene3d>
            <a:camera prst="orthographicFront">
              <a:rot lat="0" lon="0" rev="0"/>
            </a:camera>
            <a:lightRig rig="balanced" dir="tr"/>
          </a:scene3d>
          <a:sp3d contourW="14605" prstMaterial="plastic">
            <a:bevelT w="50800"/>
            <a:contourClr>
              <a:schemeClr val="phClr">
                <a:shade val="30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shade val="90000"/>
                <a:satMod val="160000"/>
                <a:lumMod val="100000"/>
              </a:schemeClr>
            </a:gs>
            <a:gs pos="60000">
              <a:schemeClr val="phClr">
                <a:tint val="95000"/>
                <a:shade val="100000"/>
                <a:satMod val="130000"/>
                <a:lumMod val="130000"/>
              </a:schemeClr>
            </a:gs>
            <a:gs pos="100000">
              <a:schemeClr val="phClr">
                <a:tint val="97000"/>
                <a:shade val="100000"/>
                <a:hueMod val="100000"/>
                <a:satMod val="140000"/>
                <a:lumMod val="80000"/>
              </a:schemeClr>
            </a:gs>
          </a:gsLst>
          <a:path path="circle">
            <a:fillToRect l="20000" t="10000" r="20000" b="60000"/>
          </a:path>
        </a:gradFill>
        <a:gradFill rotWithShape="1">
          <a:gsLst>
            <a:gs pos="0">
              <a:schemeClr val="phClr">
                <a:tint val="94000"/>
                <a:satMod val="160000"/>
                <a:lumMod val="160000"/>
              </a:schemeClr>
            </a:gs>
            <a:gs pos="42000">
              <a:schemeClr val="phClr">
                <a:tint val="94000"/>
                <a:shade val="94000"/>
                <a:satMod val="160000"/>
                <a:lumMod val="130000"/>
              </a:schemeClr>
            </a:gs>
            <a:gs pos="100000">
              <a:schemeClr val="phClr">
                <a:tint val="97000"/>
                <a:shade val="94000"/>
                <a:satMod val="180000"/>
                <a:lumMod val="84000"/>
              </a:schemeClr>
            </a:gs>
          </a:gsLst>
          <a:path path="circle">
            <a:fillToRect l="24000" t="44000" r="24000" b="12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5_기류">
  <a:themeElements>
    <a:clrScheme name="기류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기류">
      <a:majorFont>
        <a:latin typeface="Trebuchet MS"/>
        <a:ea typeface=""/>
        <a:cs typeface=""/>
        <a:font script="Jpan" typeface="HGｺﾞｼｯｸM"/>
        <a:font script="Hang" typeface="HY그래픽B"/>
        <a:font script="Hans" typeface="方正姚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HGｺﾞｼｯｸM"/>
        <a:font script="Hang" typeface="HY그래픽M"/>
        <a:font script="Hans" typeface="方正姚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기류">
      <a:fillStyleLst>
        <a:solidFill>
          <a:schemeClr val="phClr"/>
        </a:solidFill>
        <a:gradFill rotWithShape="1">
          <a:gsLst>
            <a:gs pos="28000">
              <a:schemeClr val="phClr">
                <a:tint val="18000"/>
                <a:satMod val="120000"/>
                <a:lumMod val="88000"/>
              </a:schemeClr>
            </a:gs>
            <a:gs pos="100000">
              <a:schemeClr val="phClr">
                <a:tint val="40000"/>
                <a:satMod val="100000"/>
                <a:lumMod val="7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lumMod val="95000"/>
              </a:schemeClr>
            </a:gs>
            <a:gs pos="100000">
              <a:schemeClr val="phClr">
                <a:shade val="82000"/>
                <a:satMod val="125000"/>
                <a:lumMod val="74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75000"/>
              <a:satMod val="125000"/>
              <a:lumMod val="7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50800" dir="5400000" sx="98000" sy="98000" rotWithShape="0">
              <a:srgbClr val="000000">
                <a:alpha val="20000"/>
              </a:srgbClr>
            </a:outerShdw>
          </a:effectLst>
        </a:effectStyle>
        <a:effectStyle>
          <a:effectLst>
            <a:outerShdw blurRad="40005" dist="22984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alanced" dir="tr"/>
          </a:scene3d>
          <a:sp3d prstMaterial="matte">
            <a:bevelT w="19050" h="38100"/>
          </a:sp3d>
        </a:effectStyle>
        <a:effectStyle>
          <a:effectLst>
            <a:reflection blurRad="38100" stA="26000" endPos="23000" dist="25400" dir="5400000" sy="-100000" rotWithShape="0"/>
          </a:effectLst>
          <a:scene3d>
            <a:camera prst="orthographicFront">
              <a:rot lat="0" lon="0" rev="0"/>
            </a:camera>
            <a:lightRig rig="balanced" dir="tr"/>
          </a:scene3d>
          <a:sp3d contourW="14605" prstMaterial="plastic">
            <a:bevelT w="50800"/>
            <a:contourClr>
              <a:schemeClr val="phClr">
                <a:shade val="30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shade val="90000"/>
                <a:satMod val="160000"/>
                <a:lumMod val="100000"/>
              </a:schemeClr>
            </a:gs>
            <a:gs pos="60000">
              <a:schemeClr val="phClr">
                <a:tint val="95000"/>
                <a:shade val="100000"/>
                <a:satMod val="130000"/>
                <a:lumMod val="130000"/>
              </a:schemeClr>
            </a:gs>
            <a:gs pos="100000">
              <a:schemeClr val="phClr">
                <a:tint val="97000"/>
                <a:shade val="100000"/>
                <a:hueMod val="100000"/>
                <a:satMod val="140000"/>
                <a:lumMod val="80000"/>
              </a:schemeClr>
            </a:gs>
          </a:gsLst>
          <a:path path="circle">
            <a:fillToRect l="20000" t="10000" r="20000" b="60000"/>
          </a:path>
        </a:gradFill>
        <a:gradFill rotWithShape="1">
          <a:gsLst>
            <a:gs pos="0">
              <a:schemeClr val="phClr">
                <a:tint val="94000"/>
                <a:satMod val="160000"/>
                <a:lumMod val="160000"/>
              </a:schemeClr>
            </a:gs>
            <a:gs pos="42000">
              <a:schemeClr val="phClr">
                <a:tint val="94000"/>
                <a:shade val="94000"/>
                <a:satMod val="160000"/>
                <a:lumMod val="130000"/>
              </a:schemeClr>
            </a:gs>
            <a:gs pos="100000">
              <a:schemeClr val="phClr">
                <a:tint val="97000"/>
                <a:shade val="94000"/>
                <a:satMod val="180000"/>
                <a:lumMod val="84000"/>
              </a:schemeClr>
            </a:gs>
          </a:gsLst>
          <a:path path="circle">
            <a:fillToRect l="24000" t="44000" r="24000" b="12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6_기류">
  <a:themeElements>
    <a:clrScheme name="기류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기류">
      <a:majorFont>
        <a:latin typeface="Trebuchet MS"/>
        <a:ea typeface=""/>
        <a:cs typeface=""/>
        <a:font script="Jpan" typeface="HGｺﾞｼｯｸM"/>
        <a:font script="Hang" typeface="HY그래픽B"/>
        <a:font script="Hans" typeface="方正姚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HGｺﾞｼｯｸM"/>
        <a:font script="Hang" typeface="HY그래픽M"/>
        <a:font script="Hans" typeface="方正姚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기류">
      <a:fillStyleLst>
        <a:solidFill>
          <a:schemeClr val="phClr"/>
        </a:solidFill>
        <a:gradFill rotWithShape="1">
          <a:gsLst>
            <a:gs pos="28000">
              <a:schemeClr val="phClr">
                <a:tint val="18000"/>
                <a:satMod val="120000"/>
                <a:lumMod val="88000"/>
              </a:schemeClr>
            </a:gs>
            <a:gs pos="100000">
              <a:schemeClr val="phClr">
                <a:tint val="40000"/>
                <a:satMod val="100000"/>
                <a:lumMod val="7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lumMod val="95000"/>
              </a:schemeClr>
            </a:gs>
            <a:gs pos="100000">
              <a:schemeClr val="phClr">
                <a:shade val="82000"/>
                <a:satMod val="125000"/>
                <a:lumMod val="74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75000"/>
              <a:satMod val="125000"/>
              <a:lumMod val="7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50800" dir="5400000" sx="98000" sy="98000" rotWithShape="0">
              <a:srgbClr val="000000">
                <a:alpha val="20000"/>
              </a:srgbClr>
            </a:outerShdw>
          </a:effectLst>
        </a:effectStyle>
        <a:effectStyle>
          <a:effectLst>
            <a:outerShdw blurRad="40005" dist="22984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alanced" dir="tr"/>
          </a:scene3d>
          <a:sp3d prstMaterial="matte">
            <a:bevelT w="19050" h="38100"/>
          </a:sp3d>
        </a:effectStyle>
        <a:effectStyle>
          <a:effectLst>
            <a:reflection blurRad="38100" stA="26000" endPos="23000" dist="25400" dir="5400000" sy="-100000" rotWithShape="0"/>
          </a:effectLst>
          <a:scene3d>
            <a:camera prst="orthographicFront">
              <a:rot lat="0" lon="0" rev="0"/>
            </a:camera>
            <a:lightRig rig="balanced" dir="tr"/>
          </a:scene3d>
          <a:sp3d contourW="14605" prstMaterial="plastic">
            <a:bevelT w="50800"/>
            <a:contourClr>
              <a:schemeClr val="phClr">
                <a:shade val="30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shade val="90000"/>
                <a:satMod val="160000"/>
                <a:lumMod val="100000"/>
              </a:schemeClr>
            </a:gs>
            <a:gs pos="60000">
              <a:schemeClr val="phClr">
                <a:tint val="95000"/>
                <a:shade val="100000"/>
                <a:satMod val="130000"/>
                <a:lumMod val="130000"/>
              </a:schemeClr>
            </a:gs>
            <a:gs pos="100000">
              <a:schemeClr val="phClr">
                <a:tint val="97000"/>
                <a:shade val="100000"/>
                <a:hueMod val="100000"/>
                <a:satMod val="140000"/>
                <a:lumMod val="80000"/>
              </a:schemeClr>
            </a:gs>
          </a:gsLst>
          <a:path path="circle">
            <a:fillToRect l="20000" t="10000" r="20000" b="60000"/>
          </a:path>
        </a:gradFill>
        <a:gradFill rotWithShape="1">
          <a:gsLst>
            <a:gs pos="0">
              <a:schemeClr val="phClr">
                <a:tint val="94000"/>
                <a:satMod val="160000"/>
                <a:lumMod val="160000"/>
              </a:schemeClr>
            </a:gs>
            <a:gs pos="42000">
              <a:schemeClr val="phClr">
                <a:tint val="94000"/>
                <a:shade val="94000"/>
                <a:satMod val="160000"/>
                <a:lumMod val="130000"/>
              </a:schemeClr>
            </a:gs>
            <a:gs pos="100000">
              <a:schemeClr val="phClr">
                <a:tint val="97000"/>
                <a:shade val="94000"/>
                <a:satMod val="180000"/>
                <a:lumMod val="84000"/>
              </a:schemeClr>
            </a:gs>
          </a:gsLst>
          <a:path path="circle">
            <a:fillToRect l="24000" t="44000" r="24000" b="12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2_기류">
  <a:themeElements>
    <a:clrScheme name="기류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기류">
      <a:majorFont>
        <a:latin typeface="Trebuchet MS"/>
        <a:ea typeface=""/>
        <a:cs typeface=""/>
        <a:font script="Jpan" typeface="HGｺﾞｼｯｸM"/>
        <a:font script="Hang" typeface="HY그래픽B"/>
        <a:font script="Hans" typeface="方正姚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HGｺﾞｼｯｸM"/>
        <a:font script="Hang" typeface="HY그래픽M"/>
        <a:font script="Hans" typeface="方正姚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기류">
      <a:fillStyleLst>
        <a:solidFill>
          <a:schemeClr val="phClr"/>
        </a:solidFill>
        <a:gradFill rotWithShape="1">
          <a:gsLst>
            <a:gs pos="28000">
              <a:schemeClr val="phClr">
                <a:tint val="18000"/>
                <a:satMod val="120000"/>
                <a:lumMod val="88000"/>
              </a:schemeClr>
            </a:gs>
            <a:gs pos="100000">
              <a:schemeClr val="phClr">
                <a:tint val="40000"/>
                <a:satMod val="100000"/>
                <a:lumMod val="7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lumMod val="95000"/>
              </a:schemeClr>
            </a:gs>
            <a:gs pos="100000">
              <a:schemeClr val="phClr">
                <a:shade val="82000"/>
                <a:satMod val="125000"/>
                <a:lumMod val="74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75000"/>
              <a:satMod val="125000"/>
              <a:lumMod val="7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50800" dir="5400000" sx="98000" sy="98000" rotWithShape="0">
              <a:srgbClr val="000000">
                <a:alpha val="20000"/>
              </a:srgbClr>
            </a:outerShdw>
          </a:effectLst>
        </a:effectStyle>
        <a:effectStyle>
          <a:effectLst>
            <a:outerShdw blurRad="40005" dist="22984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alanced" dir="tr"/>
          </a:scene3d>
          <a:sp3d prstMaterial="matte">
            <a:bevelT w="19050" h="38100"/>
          </a:sp3d>
        </a:effectStyle>
        <a:effectStyle>
          <a:effectLst>
            <a:reflection blurRad="38100" stA="26000" endPos="23000" dist="25400" dir="5400000" sy="-100000" rotWithShape="0"/>
          </a:effectLst>
          <a:scene3d>
            <a:camera prst="orthographicFront">
              <a:rot lat="0" lon="0" rev="0"/>
            </a:camera>
            <a:lightRig rig="balanced" dir="tr"/>
          </a:scene3d>
          <a:sp3d contourW="14605" prstMaterial="plastic">
            <a:bevelT w="50800"/>
            <a:contourClr>
              <a:schemeClr val="phClr">
                <a:shade val="30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shade val="90000"/>
                <a:satMod val="160000"/>
                <a:lumMod val="100000"/>
              </a:schemeClr>
            </a:gs>
            <a:gs pos="60000">
              <a:schemeClr val="phClr">
                <a:tint val="95000"/>
                <a:shade val="100000"/>
                <a:satMod val="130000"/>
                <a:lumMod val="130000"/>
              </a:schemeClr>
            </a:gs>
            <a:gs pos="100000">
              <a:schemeClr val="phClr">
                <a:tint val="97000"/>
                <a:shade val="100000"/>
                <a:hueMod val="100000"/>
                <a:satMod val="140000"/>
                <a:lumMod val="80000"/>
              </a:schemeClr>
            </a:gs>
          </a:gsLst>
          <a:path path="circle">
            <a:fillToRect l="20000" t="10000" r="20000" b="60000"/>
          </a:path>
        </a:gradFill>
        <a:gradFill rotWithShape="1">
          <a:gsLst>
            <a:gs pos="0">
              <a:schemeClr val="phClr">
                <a:tint val="94000"/>
                <a:satMod val="160000"/>
                <a:lumMod val="160000"/>
              </a:schemeClr>
            </a:gs>
            <a:gs pos="42000">
              <a:schemeClr val="phClr">
                <a:tint val="94000"/>
                <a:shade val="94000"/>
                <a:satMod val="160000"/>
                <a:lumMod val="130000"/>
              </a:schemeClr>
            </a:gs>
            <a:gs pos="100000">
              <a:schemeClr val="phClr">
                <a:tint val="97000"/>
                <a:shade val="94000"/>
                <a:satMod val="180000"/>
                <a:lumMod val="84000"/>
              </a:schemeClr>
            </a:gs>
          </a:gsLst>
          <a:path path="circle">
            <a:fillToRect l="24000" t="44000" r="24000" b="12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7_기류">
  <a:themeElements>
    <a:clrScheme name="기류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기류">
      <a:majorFont>
        <a:latin typeface="Trebuchet MS"/>
        <a:ea typeface=""/>
        <a:cs typeface=""/>
        <a:font script="Jpan" typeface="HGｺﾞｼｯｸM"/>
        <a:font script="Hang" typeface="HY그래픽B"/>
        <a:font script="Hans" typeface="方正姚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HGｺﾞｼｯｸM"/>
        <a:font script="Hang" typeface="HY그래픽M"/>
        <a:font script="Hans" typeface="方正姚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기류">
      <a:fillStyleLst>
        <a:solidFill>
          <a:schemeClr val="phClr"/>
        </a:solidFill>
        <a:gradFill rotWithShape="1">
          <a:gsLst>
            <a:gs pos="28000">
              <a:schemeClr val="phClr">
                <a:tint val="18000"/>
                <a:satMod val="120000"/>
                <a:lumMod val="88000"/>
              </a:schemeClr>
            </a:gs>
            <a:gs pos="100000">
              <a:schemeClr val="phClr">
                <a:tint val="40000"/>
                <a:satMod val="100000"/>
                <a:lumMod val="7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lumMod val="95000"/>
              </a:schemeClr>
            </a:gs>
            <a:gs pos="100000">
              <a:schemeClr val="phClr">
                <a:shade val="82000"/>
                <a:satMod val="125000"/>
                <a:lumMod val="74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75000"/>
              <a:satMod val="125000"/>
              <a:lumMod val="7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50800" dir="5400000" sx="98000" sy="98000" rotWithShape="0">
              <a:srgbClr val="000000">
                <a:alpha val="20000"/>
              </a:srgbClr>
            </a:outerShdw>
          </a:effectLst>
        </a:effectStyle>
        <a:effectStyle>
          <a:effectLst>
            <a:outerShdw blurRad="40005" dist="22984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alanced" dir="tr"/>
          </a:scene3d>
          <a:sp3d prstMaterial="matte">
            <a:bevelT w="19050" h="38100"/>
          </a:sp3d>
        </a:effectStyle>
        <a:effectStyle>
          <a:effectLst>
            <a:reflection blurRad="38100" stA="26000" endPos="23000" dist="25400" dir="5400000" sy="-100000" rotWithShape="0"/>
          </a:effectLst>
          <a:scene3d>
            <a:camera prst="orthographicFront">
              <a:rot lat="0" lon="0" rev="0"/>
            </a:camera>
            <a:lightRig rig="balanced" dir="tr"/>
          </a:scene3d>
          <a:sp3d contourW="14605" prstMaterial="plastic">
            <a:bevelT w="50800"/>
            <a:contourClr>
              <a:schemeClr val="phClr">
                <a:shade val="30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shade val="90000"/>
                <a:satMod val="160000"/>
                <a:lumMod val="100000"/>
              </a:schemeClr>
            </a:gs>
            <a:gs pos="60000">
              <a:schemeClr val="phClr">
                <a:tint val="95000"/>
                <a:shade val="100000"/>
                <a:satMod val="130000"/>
                <a:lumMod val="130000"/>
              </a:schemeClr>
            </a:gs>
            <a:gs pos="100000">
              <a:schemeClr val="phClr">
                <a:tint val="97000"/>
                <a:shade val="100000"/>
                <a:hueMod val="100000"/>
                <a:satMod val="140000"/>
                <a:lumMod val="80000"/>
              </a:schemeClr>
            </a:gs>
          </a:gsLst>
          <a:path path="circle">
            <a:fillToRect l="20000" t="10000" r="20000" b="60000"/>
          </a:path>
        </a:gradFill>
        <a:gradFill rotWithShape="1">
          <a:gsLst>
            <a:gs pos="0">
              <a:schemeClr val="phClr">
                <a:tint val="94000"/>
                <a:satMod val="160000"/>
                <a:lumMod val="160000"/>
              </a:schemeClr>
            </a:gs>
            <a:gs pos="42000">
              <a:schemeClr val="phClr">
                <a:tint val="94000"/>
                <a:shade val="94000"/>
                <a:satMod val="160000"/>
                <a:lumMod val="130000"/>
              </a:schemeClr>
            </a:gs>
            <a:gs pos="100000">
              <a:schemeClr val="phClr">
                <a:tint val="97000"/>
                <a:shade val="94000"/>
                <a:satMod val="180000"/>
                <a:lumMod val="84000"/>
              </a:schemeClr>
            </a:gs>
          </a:gsLst>
          <a:path path="circle">
            <a:fillToRect l="24000" t="44000" r="24000" b="12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5444</TotalTime>
  <Words>2815</Words>
  <Application>Microsoft Office PowerPoint</Application>
  <PresentationFormat>와이드스크린</PresentationFormat>
  <Paragraphs>546</Paragraphs>
  <Slides>23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16</vt:i4>
      </vt:variant>
      <vt:variant>
        <vt:lpstr>슬라이드 제목</vt:lpstr>
      </vt:variant>
      <vt:variant>
        <vt:i4>23</vt:i4>
      </vt:variant>
    </vt:vector>
  </HeadingPairs>
  <TitlesOfParts>
    <vt:vector size="44" baseType="lpstr">
      <vt:lpstr>맑은 고딕</vt:lpstr>
      <vt:lpstr>Arial</vt:lpstr>
      <vt:lpstr>Georgia</vt:lpstr>
      <vt:lpstr>Trebuchet MS</vt:lpstr>
      <vt:lpstr>Wingdings</vt:lpstr>
      <vt:lpstr>Office 테마</vt:lpstr>
      <vt:lpstr>기류</vt:lpstr>
      <vt:lpstr>1_기류</vt:lpstr>
      <vt:lpstr>3_기류</vt:lpstr>
      <vt:lpstr>4_기류</vt:lpstr>
      <vt:lpstr>5_기류</vt:lpstr>
      <vt:lpstr>6_기류</vt:lpstr>
      <vt:lpstr>2_기류</vt:lpstr>
      <vt:lpstr>7_기류</vt:lpstr>
      <vt:lpstr>8_기류</vt:lpstr>
      <vt:lpstr>20070228202220_F050TGp</vt:lpstr>
      <vt:lpstr>1_Office 테마</vt:lpstr>
      <vt:lpstr>2_Office 테마</vt:lpstr>
      <vt:lpstr>3_Office 테마</vt:lpstr>
      <vt:lpstr>4_Office 테마</vt:lpstr>
      <vt:lpstr>5_Office 테마</vt:lpstr>
      <vt:lpstr>제 25강 JSP 스크립트 제어명령문(1)</vt:lpstr>
      <vt:lpstr>조건문: if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제어문-switch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for1.jsp</vt:lpstr>
      <vt:lpstr>PowerPoint 프레젠테이션</vt:lpstr>
      <vt:lpstr>PowerPoint 프레젠테이션</vt:lpstr>
      <vt:lpstr>for2.jsp </vt:lpstr>
      <vt:lpstr>PowerPoint 프레젠테이션</vt:lpstr>
      <vt:lpstr>PowerPoint 프레젠테이션</vt:lpstr>
      <vt:lpstr>for3.jsp  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제 7강 모바일 웹시스템과 웹페이지 작성</dc:title>
  <dc:creator>Windows 사용자</dc:creator>
  <cp:lastModifiedBy>정정욱</cp:lastModifiedBy>
  <cp:revision>245</cp:revision>
  <dcterms:created xsi:type="dcterms:W3CDTF">2020-09-14T08:38:55Z</dcterms:created>
  <dcterms:modified xsi:type="dcterms:W3CDTF">2022-12-02T06:20:16Z</dcterms:modified>
</cp:coreProperties>
</file>